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FCCF1-75B7-444B-B90F-E50E97D90828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64576-9C9C-4F03-A063-8B4B1436FA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34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 number of optometrists and dispensing opticians across Wales took part in a small pilot, funded by Public Health Wales which allowed these practices to help  </a:t>
            </a:r>
          </a:p>
          <a:p>
            <a:pPr>
              <a:buFontTx/>
              <a:buChar char="-"/>
            </a:pP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2004C-991C-4024-B92E-16CF49758076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F9B97D-7C84-437F-91B4-347A627C118C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C7197D-9900-4E6A-A5D9-DC6FA09BB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9B97D-7C84-437F-91B4-347A627C118C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7197D-9900-4E6A-A5D9-DC6FA09BB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9B97D-7C84-437F-91B4-347A627C118C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7197D-9900-4E6A-A5D9-DC6FA09BB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9B97D-7C84-437F-91B4-347A627C118C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7197D-9900-4E6A-A5D9-DC6FA09BB65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9B97D-7C84-437F-91B4-347A627C118C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7197D-9900-4E6A-A5D9-DC6FA09BB65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9B97D-7C84-437F-91B4-347A627C118C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7197D-9900-4E6A-A5D9-DC6FA09BB65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9B97D-7C84-437F-91B4-347A627C118C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7197D-9900-4E6A-A5D9-DC6FA09BB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9B97D-7C84-437F-91B4-347A627C118C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7197D-9900-4E6A-A5D9-DC6FA09BB65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9B97D-7C84-437F-91B4-347A627C118C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7197D-9900-4E6A-A5D9-DC6FA09BB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F9B97D-7C84-437F-91B4-347A627C118C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7197D-9900-4E6A-A5D9-DC6FA09BB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F9B97D-7C84-437F-91B4-347A627C118C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C7197D-9900-4E6A-A5D9-DC6FA09BB65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F9B97D-7C84-437F-91B4-347A627C118C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C7197D-9900-4E6A-A5D9-DC6FA09BB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ometry-wales-logo-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60648"/>
            <a:ext cx="3523488" cy="26365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88024" y="5877272"/>
            <a:ext cx="435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Committed to excellence in eye care 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2944416"/>
            <a:ext cx="66247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Smoking Cessation Services in 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High Street Optometric Practices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525963"/>
          </a:xfrm>
        </p:spPr>
        <p:txBody>
          <a:bodyPr/>
          <a:lstStyle/>
          <a:p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During January to March 2015 Pilot</a:t>
            </a:r>
          </a:p>
          <a:p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Open to all Optometrists and Dispensing Opticians </a:t>
            </a:r>
          </a:p>
          <a:p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Data collected by Public Health Wales due to be published at the end of 2015 </a:t>
            </a:r>
          </a:p>
          <a:p>
            <a:r>
              <a:rPr lang="en-GB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Groundbreaking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use of the profession – Wales Leads The Way!</a:t>
            </a:r>
          </a:p>
          <a:p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The Future – more use of high street services helping GPs, Pharmacists and other professionals allied to medicine deliver preventative care for patients in Wales 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 </a:t>
            </a:r>
            <a:r>
              <a:rPr lang="en-GB" sz="2800" dirty="0" smtClean="0"/>
              <a:t>                   Smoking </a:t>
            </a:r>
            <a:r>
              <a:rPr lang="en-GB" sz="2800" dirty="0"/>
              <a:t>Cessation Services in </a:t>
            </a:r>
            <a:br>
              <a:rPr lang="en-GB" sz="2800" dirty="0"/>
            </a:br>
            <a:r>
              <a:rPr lang="en-GB" sz="2800" dirty="0"/>
              <a:t>                    </a:t>
            </a:r>
            <a:r>
              <a:rPr lang="en-GB" sz="2800" dirty="0" smtClean="0"/>
              <a:t>High </a:t>
            </a:r>
            <a:r>
              <a:rPr lang="en-GB" sz="2800" dirty="0"/>
              <a:t>Street Optometric Practices </a:t>
            </a: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261713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Age Related Macula Degeneration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Cataract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Retinal Vein Occlusion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Ocular Surface Disease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Glaucoma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Exacerbation of Diabetic Retinopathy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Strabismus and Refractive Error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Thyroid Eye Disease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Others including:-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Leber’s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optic neuropathy, Non-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arteritic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ischemic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And Finally…….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08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</TotalTime>
  <Words>153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PowerPoint Presentation</vt:lpstr>
      <vt:lpstr>                    Smoking Cessation Services in                      High Street Optometric Practices </vt:lpstr>
      <vt:lpstr>And Finally…….</vt:lpstr>
    </vt:vector>
  </TitlesOfParts>
  <Company>BLACK EDITION - tum0r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Sali</dc:creator>
  <cp:lastModifiedBy>SDavis</cp:lastModifiedBy>
  <cp:revision>13</cp:revision>
  <dcterms:created xsi:type="dcterms:W3CDTF">2013-08-14T12:15:50Z</dcterms:created>
  <dcterms:modified xsi:type="dcterms:W3CDTF">2015-09-01T09:16:43Z</dcterms:modified>
</cp:coreProperties>
</file>