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7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 snapToGrid="0" snapToObjects="1" showGuides="1">
      <p:cViewPr varScale="1">
        <p:scale>
          <a:sx n="145" d="100"/>
          <a:sy n="145" d="100"/>
        </p:scale>
        <p:origin x="-816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31E82D-C756-AD44-B304-A8D84BCD6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FFC2A0D-318D-4847-A7B7-0A726241A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6FC1EA-EFED-BB46-8134-7C8B3E45C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C58E-0ACB-8543-958C-7AA93C3777AA}" type="datetimeFigureOut">
              <a:rPr lang="en-US" smtClean="0"/>
              <a:t>16/09/19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A1B0C4-F07C-CF40-AFA8-16388DAEF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93EC98-0283-BC43-B457-8F2C566A8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4889-9BF8-2443-B1E5-B84507EBE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1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8E573F-49DC-D248-8A91-2F13C2AA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EFC1DB8-87D3-E84F-B541-8D8FE1873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F5288D-679C-3843-B390-1CD53C894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C58E-0ACB-8543-958C-7AA93C3777AA}" type="datetimeFigureOut">
              <a:rPr lang="en-US" smtClean="0"/>
              <a:t>16/09/19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1A39A9-6B43-3F43-BD3A-C792DDBD7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AB11705-701E-774E-9E61-9E0C1A900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4889-9BF8-2443-B1E5-B84507EBE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53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114145D-95C8-8F47-BBEA-B93783CDF4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82DBA13-4661-D84F-A53E-E04482253B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530BA6B-DECD-1C4D-B5DF-AD7D3E793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C58E-0ACB-8543-958C-7AA93C3777AA}" type="datetimeFigureOut">
              <a:rPr lang="en-US" smtClean="0"/>
              <a:t>16/09/19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83A182-0697-5943-A72E-BEF87259E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BA3C31-2BAB-3442-B185-1787891EB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4889-9BF8-2443-B1E5-B84507EBE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5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CC6741-E0E1-6340-B704-3BB97D4DA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8141DC-0354-204D-8142-2F196F503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015DE6-AE14-EB4D-8670-AC719DB50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C58E-0ACB-8543-958C-7AA93C3777AA}" type="datetimeFigureOut">
              <a:rPr lang="en-US" smtClean="0"/>
              <a:t>16/09/19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A563BD-664D-E045-9E2A-DBB90C8FB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9E63DC-0AF9-B345-93CC-ABC84234B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4889-9BF8-2443-B1E5-B84507EBE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8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30167D-438D-4B4C-BFA3-6A8DBE045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B5F1FAF-D19C-7D43-A112-6A322B121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7FABF43-D0C5-4744-BE26-DB3326531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C58E-0ACB-8543-958C-7AA93C3777AA}" type="datetimeFigureOut">
              <a:rPr lang="en-US" smtClean="0"/>
              <a:t>16/09/19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8C2765-A4DE-C94D-95CA-4D388FECE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F8F928-44AC-274C-8EC7-883552223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4889-9BF8-2443-B1E5-B84507EBE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3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CCC530-423A-8D4D-88E7-AB8E95765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7C8E6-DAE3-E442-B731-C8B31059C8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41749D5-5B02-7148-8F8E-C168C6F183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D1E5D02-FCE1-504E-8E12-F971C0190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C58E-0ACB-8543-958C-7AA93C3777AA}" type="datetimeFigureOut">
              <a:rPr lang="en-US" smtClean="0"/>
              <a:t>16/09/19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1AD0410-44E5-4B42-B8B2-6EDF5D9FE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FB47DE6-BB56-1C43-9702-3DCE88813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4889-9BF8-2443-B1E5-B84507EBE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A15439-AA6B-E548-A6D6-FB5984B15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9FB1476-E230-B945-9DD4-8B9E801EF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1914963-0834-A045-B662-484E645EB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97571AC-64A9-CC43-93B7-C5FD92BF38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3F40B77-86FA-6641-8522-695D349231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9FE1217-2657-A544-89B8-3175FCBAE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C58E-0ACB-8543-958C-7AA93C3777AA}" type="datetimeFigureOut">
              <a:rPr lang="en-US" smtClean="0"/>
              <a:t>16/09/19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ECA3454-392F-0F45-9C60-14792B565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2A86345-2A02-0040-8610-641738984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4889-9BF8-2443-B1E5-B84507EBE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2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F75BD5-9232-8146-A3E9-78F8D400F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A4BE52E-8BE0-434D-9A8E-FADA9A996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C58E-0ACB-8543-958C-7AA93C3777AA}" type="datetimeFigureOut">
              <a:rPr lang="en-US" smtClean="0"/>
              <a:t>16/09/19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7320A04-75BC-AC47-84B1-AC41BCE04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D28BC82-CDAB-7F4D-9632-E561C996F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4889-9BF8-2443-B1E5-B84507EBE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7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3BD6ECD-CE51-AD4D-83D7-86C544019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C58E-0ACB-8543-958C-7AA93C3777AA}" type="datetimeFigureOut">
              <a:rPr lang="en-US" smtClean="0"/>
              <a:t>16/09/19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16CBAF3-1DE3-C84C-8285-5964226CE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583A8CD-F7F7-3644-9909-11F08CDE1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4889-9BF8-2443-B1E5-B84507EBE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00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CFD572-7E46-D044-8E5F-AD8445100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B75F32-BEF8-494B-9D7F-922102B9A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CA9F4CD-8005-C14F-9CEE-F78D7DBB28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C82249B-C9B6-1347-AA63-AEF4F6025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C58E-0ACB-8543-958C-7AA93C3777AA}" type="datetimeFigureOut">
              <a:rPr lang="en-US" smtClean="0"/>
              <a:t>16/09/19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9C73FAD-EC0B-864B-8120-A901C3A91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42891B1-0164-7147-9D8C-DFAFDD1A0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4889-9BF8-2443-B1E5-B84507EBE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71213E-BAAD-B14D-8C6E-5611D5CD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40B8046-5910-5044-AEA7-8B4DCB554F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49C131C-AC6F-B544-83D5-EC17BB161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D9C615-8D28-F24A-9D5C-249685967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C58E-0ACB-8543-958C-7AA93C3777AA}" type="datetimeFigureOut">
              <a:rPr lang="en-US" smtClean="0"/>
              <a:t>16/09/19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A871E6B-D428-204F-ABEF-9E5B1D3E8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03F50E2-E092-5A41-9C7A-B34266D07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4889-9BF8-2443-B1E5-B84507EBE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0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2FCD9A1-DB54-AB49-A8F0-C2FBEFE6D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1AE48B2-C885-5148-9907-F164CA51A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A3937C-351A-8F41-A669-575F42940E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4C58E-0ACB-8543-958C-7AA93C3777AA}" type="datetimeFigureOut">
              <a:rPr lang="en-US" smtClean="0"/>
              <a:t>16/09/19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9985CF5-D6F0-CE4C-9D4C-15C6D507FC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F06D04-FBE5-194E-8874-B2711BDC4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C4889-9BF8-2443-B1E5-B84507EBE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8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AAA9B8F-608C-FE4F-83E2-9D7B762D5F1B}"/>
              </a:ext>
            </a:extLst>
          </p:cNvPr>
          <p:cNvSpPr txBox="1"/>
          <p:nvPr/>
        </p:nvSpPr>
        <p:spPr>
          <a:xfrm>
            <a:off x="0" y="5730564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For more information visit </a:t>
            </a:r>
            <a:r>
              <a:rPr lang="en-US" sz="3600" b="1" dirty="0" err="1"/>
              <a:t>www.visionmatters.org.uk</a:t>
            </a:r>
            <a:endParaRPr lang="en-US" sz="3600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09690361-0F00-1445-B0E2-ED16D38F36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269" y="776267"/>
            <a:ext cx="12001500" cy="471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414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Robson</dc:creator>
  <cp:lastModifiedBy>Richard Bowers</cp:lastModifiedBy>
  <cp:revision>2</cp:revision>
  <dcterms:created xsi:type="dcterms:W3CDTF">2019-09-10T14:35:29Z</dcterms:created>
  <dcterms:modified xsi:type="dcterms:W3CDTF">2019-09-16T14:42:05Z</dcterms:modified>
</cp:coreProperties>
</file>