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0" r:id="rId2"/>
    <p:sldId id="261" r:id="rId3"/>
    <p:sldId id="281" r:id="rId4"/>
    <p:sldId id="264" r:id="rId5"/>
    <p:sldId id="266" r:id="rId6"/>
    <p:sldId id="267" r:id="rId7"/>
    <p:sldId id="268" r:id="rId8"/>
    <p:sldId id="269" r:id="rId9"/>
    <p:sldId id="270" r:id="rId10"/>
    <p:sldId id="271" r:id="rId11"/>
    <p:sldId id="272" r:id="rId12"/>
    <p:sldId id="273" r:id="rId13"/>
    <p:sldId id="274" r:id="rId14"/>
    <p:sldId id="276" r:id="rId15"/>
    <p:sldId id="277" r:id="rId16"/>
    <p:sldId id="278" r:id="rId17"/>
    <p:sldId id="28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F82"/>
    <a:srgbClr val="28B8CE"/>
    <a:srgbClr val="E03882"/>
    <a:srgbClr val="F9C402"/>
    <a:srgbClr val="4FB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 autoAdjust="0"/>
    <p:restoredTop sz="74362" autoAdjust="0"/>
  </p:normalViewPr>
  <p:slideViewPr>
    <p:cSldViewPr snapToGrid="0" snapToObjects="1" showGuides="1">
      <p:cViewPr varScale="1">
        <p:scale>
          <a:sx n="64" d="100"/>
          <a:sy n="64" d="100"/>
        </p:scale>
        <p:origin x="170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763841F-BFA5-E84D-9FBF-C2EF90B9D7E0}" type="datetimeFigureOut">
              <a:rPr lang="en-US" smtClean="0"/>
              <a:t>9/16/2019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1D0E142-3AF0-A947-ABB3-AF8FB947353F}" type="slidenum">
              <a:rPr lang="en-US" smtClean="0"/>
              <a:t>‹#›</a:t>
            </a:fld>
            <a:endParaRPr lang="en-US"/>
          </a:p>
        </p:txBody>
      </p:sp>
    </p:spTree>
    <p:extLst>
      <p:ext uri="{BB962C8B-B14F-4D97-AF65-F5344CB8AC3E}">
        <p14:creationId xmlns:p14="http://schemas.microsoft.com/office/powerpoint/2010/main" val="1359430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033A-9BE4-C148-A588-EF9D888CAC46}" type="datetimeFigureOut">
              <a:rPr lang="en-US" smtClean="0"/>
              <a:t>9/16/2019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721FB3-2FB1-D246-9430-EC4C2EC16AD8}" type="slidenum">
              <a:rPr lang="en-US" smtClean="0"/>
              <a:t>‹#›</a:t>
            </a:fld>
            <a:endParaRPr lang="en-US"/>
          </a:p>
        </p:txBody>
      </p:sp>
    </p:spTree>
    <p:extLst>
      <p:ext uri="{BB962C8B-B14F-4D97-AF65-F5344CB8AC3E}">
        <p14:creationId xmlns:p14="http://schemas.microsoft.com/office/powerpoint/2010/main" val="112326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 so I have been given the horrible graveyard spot – I will throw chalk at anyone nodding off after lunch!</a:t>
            </a:r>
          </a:p>
          <a:p>
            <a:r>
              <a:rPr lang="en-GB" dirty="0"/>
              <a:t>I have been asked to talk about how we as a profession promote healthy lifestyles in practice – my presentation isn’t going to take long because actually, we don’t!  Well at least not formally anyway – whilst we are provided with advice via our professional bodies, our regulator and via Welsh Government there is no formal mechanism or program through which we can do this.  There has always been a certain nervousness within the profession about telling a patient that they might think about giving up smoking – as optometry fees are based on a cross subsidy- you do a sight test which is underfunded, you might sell a pair of glasses which then covers the cost of the staff and the lighting and the heating etc.  However, I was really surprised when I heard about a piece of work that Beaufort Research did for Public Health Wales a few years ago.  I wanted today to talk through that research and </a:t>
            </a:r>
            <a:r>
              <a:rPr lang="en-GB" dirty="0" err="1"/>
              <a:t>and</a:t>
            </a:r>
            <a:r>
              <a:rPr lang="en-GB" dirty="0"/>
              <a:t> to maybe give some food for thought that challenges that perception around delivering healthy lifestyle type messages </a:t>
            </a:r>
          </a:p>
        </p:txBody>
      </p:sp>
      <p:sp>
        <p:nvSpPr>
          <p:cNvPr id="4" name="Slide Number Placeholder 3"/>
          <p:cNvSpPr>
            <a:spLocks noGrp="1"/>
          </p:cNvSpPr>
          <p:nvPr>
            <p:ph type="sldNum" sz="quarter" idx="5"/>
          </p:nvPr>
        </p:nvSpPr>
        <p:spPr/>
        <p:txBody>
          <a:bodyPr/>
          <a:lstStyle/>
          <a:p>
            <a:fld id="{5B721FB3-2FB1-D246-9430-EC4C2EC16AD8}" type="slidenum">
              <a:rPr lang="en-US" smtClean="0"/>
              <a:t>1</a:t>
            </a:fld>
            <a:endParaRPr lang="en-US"/>
          </a:p>
        </p:txBody>
      </p:sp>
    </p:spTree>
    <p:extLst>
      <p:ext uri="{BB962C8B-B14F-4D97-AF65-F5344CB8AC3E}">
        <p14:creationId xmlns:p14="http://schemas.microsoft.com/office/powerpoint/2010/main" val="381034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10</a:t>
            </a:fld>
            <a:endParaRPr lang="en-US"/>
          </a:p>
        </p:txBody>
      </p:sp>
    </p:spTree>
    <p:extLst>
      <p:ext uri="{BB962C8B-B14F-4D97-AF65-F5344CB8AC3E}">
        <p14:creationId xmlns:p14="http://schemas.microsoft.com/office/powerpoint/2010/main" val="399042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11</a:t>
            </a:fld>
            <a:endParaRPr lang="en-US"/>
          </a:p>
        </p:txBody>
      </p:sp>
    </p:spTree>
    <p:extLst>
      <p:ext uri="{BB962C8B-B14F-4D97-AF65-F5344CB8AC3E}">
        <p14:creationId xmlns:p14="http://schemas.microsoft.com/office/powerpoint/2010/main" val="129449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12</a:t>
            </a:fld>
            <a:endParaRPr lang="en-US"/>
          </a:p>
        </p:txBody>
      </p:sp>
    </p:spTree>
    <p:extLst>
      <p:ext uri="{BB962C8B-B14F-4D97-AF65-F5344CB8AC3E}">
        <p14:creationId xmlns:p14="http://schemas.microsoft.com/office/powerpoint/2010/main" val="293048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13</a:t>
            </a:fld>
            <a:endParaRPr lang="en-US"/>
          </a:p>
        </p:txBody>
      </p:sp>
    </p:spTree>
    <p:extLst>
      <p:ext uri="{BB962C8B-B14F-4D97-AF65-F5344CB8AC3E}">
        <p14:creationId xmlns:p14="http://schemas.microsoft.com/office/powerpoint/2010/main" val="70852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14</a:t>
            </a:fld>
            <a:endParaRPr lang="en-US"/>
          </a:p>
        </p:txBody>
      </p:sp>
    </p:spTree>
    <p:extLst>
      <p:ext uri="{BB962C8B-B14F-4D97-AF65-F5344CB8AC3E}">
        <p14:creationId xmlns:p14="http://schemas.microsoft.com/office/powerpoint/2010/main" val="120762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15</a:t>
            </a:fld>
            <a:endParaRPr lang="en-US"/>
          </a:p>
        </p:txBody>
      </p:sp>
    </p:spTree>
    <p:extLst>
      <p:ext uri="{BB962C8B-B14F-4D97-AF65-F5344CB8AC3E}">
        <p14:creationId xmlns:p14="http://schemas.microsoft.com/office/powerpoint/2010/main" val="332748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2</a:t>
            </a:fld>
            <a:endParaRPr lang="en-US"/>
          </a:p>
        </p:txBody>
      </p:sp>
    </p:spTree>
    <p:extLst>
      <p:ext uri="{BB962C8B-B14F-4D97-AF65-F5344CB8AC3E}">
        <p14:creationId xmlns:p14="http://schemas.microsoft.com/office/powerpoint/2010/main" val="206952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3</a:t>
            </a:fld>
            <a:endParaRPr lang="en-US"/>
          </a:p>
        </p:txBody>
      </p:sp>
    </p:spTree>
    <p:extLst>
      <p:ext uri="{BB962C8B-B14F-4D97-AF65-F5344CB8AC3E}">
        <p14:creationId xmlns:p14="http://schemas.microsoft.com/office/powerpoint/2010/main" val="1381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see here that 44% of the population sampled had been sat in front of an optometrist at some point over a 12 month period </a:t>
            </a:r>
          </a:p>
          <a:p>
            <a:r>
              <a:rPr lang="en-GB" dirty="0"/>
              <a:t>That’s just shy of half the sample size </a:t>
            </a:r>
          </a:p>
        </p:txBody>
      </p:sp>
      <p:sp>
        <p:nvSpPr>
          <p:cNvPr id="4" name="Slide Number Placeholder 3"/>
          <p:cNvSpPr>
            <a:spLocks noGrp="1"/>
          </p:cNvSpPr>
          <p:nvPr>
            <p:ph type="sldNum" sz="quarter" idx="10"/>
          </p:nvPr>
        </p:nvSpPr>
        <p:spPr/>
        <p:txBody>
          <a:bodyPr/>
          <a:lstStyle/>
          <a:p>
            <a:fld id="{5B721FB3-2FB1-D246-9430-EC4C2EC16AD8}" type="slidenum">
              <a:rPr lang="en-US" smtClean="0"/>
              <a:t>4</a:t>
            </a:fld>
            <a:endParaRPr lang="en-US"/>
          </a:p>
        </p:txBody>
      </p:sp>
    </p:spTree>
    <p:extLst>
      <p:ext uri="{BB962C8B-B14F-4D97-AF65-F5344CB8AC3E}">
        <p14:creationId xmlns:p14="http://schemas.microsoft.com/office/powerpoint/2010/main" val="44942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5</a:t>
            </a:fld>
            <a:endParaRPr lang="en-US"/>
          </a:p>
        </p:txBody>
      </p:sp>
    </p:spTree>
    <p:extLst>
      <p:ext uri="{BB962C8B-B14F-4D97-AF65-F5344CB8AC3E}">
        <p14:creationId xmlns:p14="http://schemas.microsoft.com/office/powerpoint/2010/main" val="77626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6</a:t>
            </a:fld>
            <a:endParaRPr lang="en-US"/>
          </a:p>
        </p:txBody>
      </p:sp>
    </p:spTree>
    <p:extLst>
      <p:ext uri="{BB962C8B-B14F-4D97-AF65-F5344CB8AC3E}">
        <p14:creationId xmlns:p14="http://schemas.microsoft.com/office/powerpoint/2010/main" val="174191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7</a:t>
            </a:fld>
            <a:endParaRPr lang="en-US"/>
          </a:p>
        </p:txBody>
      </p:sp>
    </p:spTree>
    <p:extLst>
      <p:ext uri="{BB962C8B-B14F-4D97-AF65-F5344CB8AC3E}">
        <p14:creationId xmlns:p14="http://schemas.microsoft.com/office/powerpoint/2010/main" val="309978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8</a:t>
            </a:fld>
            <a:endParaRPr lang="en-US"/>
          </a:p>
        </p:txBody>
      </p:sp>
    </p:spTree>
    <p:extLst>
      <p:ext uri="{BB962C8B-B14F-4D97-AF65-F5344CB8AC3E}">
        <p14:creationId xmlns:p14="http://schemas.microsoft.com/office/powerpoint/2010/main" val="401369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721FB3-2FB1-D246-9430-EC4C2EC16AD8}" type="slidenum">
              <a:rPr lang="en-US" smtClean="0"/>
              <a:t>9</a:t>
            </a:fld>
            <a:endParaRPr lang="en-US"/>
          </a:p>
        </p:txBody>
      </p:sp>
    </p:spTree>
    <p:extLst>
      <p:ext uri="{BB962C8B-B14F-4D97-AF65-F5344CB8AC3E}">
        <p14:creationId xmlns:p14="http://schemas.microsoft.com/office/powerpoint/2010/main" val="3505276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57" y="5207313"/>
            <a:ext cx="3247256" cy="931754"/>
          </a:xfrm>
          <a:prstGeom prst="rect">
            <a:avLst/>
          </a:prstGeom>
        </p:spPr>
      </p:pic>
      <p:sp>
        <p:nvSpPr>
          <p:cNvPr id="16" name="Title 1"/>
          <p:cNvSpPr>
            <a:spLocks noGrp="1"/>
          </p:cNvSpPr>
          <p:nvPr>
            <p:ph type="title" hasCustomPrompt="1"/>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dirty="0"/>
              <a:t>Presentation Title</a:t>
            </a:r>
          </a:p>
        </p:txBody>
      </p:sp>
      <p:sp>
        <p:nvSpPr>
          <p:cNvPr id="28" name="Content Placeholder 26"/>
          <p:cNvSpPr>
            <a:spLocks noGrp="1"/>
          </p:cNvSpPr>
          <p:nvPr>
            <p:ph sz="quarter" idx="14" hasCustomPrompt="1"/>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spTree>
    <p:extLst>
      <p:ext uri="{BB962C8B-B14F-4D97-AF65-F5344CB8AC3E}">
        <p14:creationId xmlns:p14="http://schemas.microsoft.com/office/powerpoint/2010/main" val="183473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 Image &amp; Tex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33"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35"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6" name="Picture Placeholder 3" title="Click the Icon to add your Image"/>
          <p:cNvSpPr>
            <a:spLocks noGrp="1" noChangeAspect="1"/>
          </p:cNvSpPr>
          <p:nvPr>
            <p:ph type="pic" sz="quarter" idx="16" hasCustomPrompt="1"/>
          </p:nvPr>
        </p:nvSpPr>
        <p:spPr>
          <a:xfrm>
            <a:off x="1440128"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37"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4"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5" name="Picture Placeholder 3" title="Click the Icon to add your Image"/>
          <p:cNvSpPr>
            <a:spLocks noGrp="1" noChangeAspect="1"/>
          </p:cNvSpPr>
          <p:nvPr>
            <p:ph type="pic" sz="quarter" idx="23" hasCustomPrompt="1"/>
          </p:nvPr>
        </p:nvSpPr>
        <p:spPr>
          <a:xfrm>
            <a:off x="9805562"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6"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7"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8" name="Picture Placeholder 3" title="Click the Icon to add your Image"/>
          <p:cNvSpPr>
            <a:spLocks noGrp="1" noChangeAspect="1"/>
          </p:cNvSpPr>
          <p:nvPr>
            <p:ph type="pic" sz="quarter" idx="26" hasCustomPrompt="1"/>
          </p:nvPr>
        </p:nvSpPr>
        <p:spPr>
          <a:xfrm>
            <a:off x="4228606"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9"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50"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51" name="Picture Placeholder 3" title="Click the Icon to add your Image"/>
          <p:cNvSpPr>
            <a:spLocks noGrp="1" noChangeAspect="1"/>
          </p:cNvSpPr>
          <p:nvPr>
            <p:ph type="pic" sz="quarter" idx="29" hasCustomPrompt="1"/>
          </p:nvPr>
        </p:nvSpPr>
        <p:spPr>
          <a:xfrm>
            <a:off x="7017084"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52"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19"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4 Column Text &amp; Icon Slide Heading</a:t>
            </a:r>
          </a:p>
        </p:txBody>
      </p:sp>
      <p:sp>
        <p:nvSpPr>
          <p:cNvPr id="20"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Image &amp; Text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39"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1"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3"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5"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7" name="Picture Placeholder 3" title="Click the Icon to add your Image"/>
          <p:cNvSpPr>
            <a:spLocks noGrp="1" noChangeAspect="1"/>
          </p:cNvSpPr>
          <p:nvPr>
            <p:ph type="pic" sz="quarter" idx="16" hasCustomPrompt="1"/>
          </p:nvPr>
        </p:nvSpPr>
        <p:spPr>
          <a:xfrm>
            <a:off x="1340729"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8" name="Picture Placeholder 3" title="Click the Icon to add your Image"/>
          <p:cNvSpPr>
            <a:spLocks noGrp="1" noChangeAspect="1"/>
          </p:cNvSpPr>
          <p:nvPr>
            <p:ph type="pic" sz="quarter" idx="23" hasCustomPrompt="1"/>
          </p:nvPr>
        </p:nvSpPr>
        <p:spPr>
          <a:xfrm>
            <a:off x="9706163"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9" name="Picture Placeholder 3" title="Click the Icon to add your Image"/>
          <p:cNvSpPr>
            <a:spLocks noGrp="1" noChangeAspect="1"/>
          </p:cNvSpPr>
          <p:nvPr>
            <p:ph type="pic" sz="quarter" idx="26" hasCustomPrompt="1"/>
          </p:nvPr>
        </p:nvSpPr>
        <p:spPr>
          <a:xfrm>
            <a:off x="4129207"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50" name="Picture Placeholder 3" title="Click the Icon to add your Image"/>
          <p:cNvSpPr>
            <a:spLocks noGrp="1" noChangeAspect="1"/>
          </p:cNvSpPr>
          <p:nvPr>
            <p:ph type="pic" sz="quarter" idx="29" hasCustomPrompt="1"/>
          </p:nvPr>
        </p:nvSpPr>
        <p:spPr>
          <a:xfrm>
            <a:off x="6917685"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18"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a:t>4 Column Text &amp; Icon Slide Heading</a:t>
            </a:r>
          </a:p>
        </p:txBody>
      </p:sp>
      <p:sp>
        <p:nvSpPr>
          <p:cNvPr id="19"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
        <p:nvSpPr>
          <p:cNvPr id="20"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1"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2"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3"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715963"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6" name="Picture Placeholder 3" title="Click the Icon to add your Image"/>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7" name="Content Placeholder 17"/>
          <p:cNvSpPr>
            <a:spLocks noGrp="1"/>
          </p:cNvSpPr>
          <p:nvPr>
            <p:ph sz="quarter" idx="21" hasCustomPrompt="1"/>
          </p:nvPr>
        </p:nvSpPr>
        <p:spPr>
          <a:xfrm>
            <a:off x="715963"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8" name="Content Placeholder 17"/>
          <p:cNvSpPr>
            <a:spLocks noGrp="1"/>
          </p:cNvSpPr>
          <p:nvPr>
            <p:ph sz="quarter" idx="22" hasCustomPrompt="1"/>
          </p:nvPr>
        </p:nvSpPr>
        <p:spPr>
          <a:xfrm>
            <a:off x="6715887"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9" name="Picture Placeholder 3" title="Click the Icon to add your Image"/>
          <p:cNvSpPr>
            <a:spLocks noGrp="1" noChangeAspect="1"/>
          </p:cNvSpPr>
          <p:nvPr>
            <p:ph type="pic" sz="quarter" idx="23" hasCustomPrompt="1"/>
          </p:nvPr>
        </p:nvSpPr>
        <p:spPr>
          <a:xfrm>
            <a:off x="8656633" y="1432038"/>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0" name="Content Placeholder 17"/>
          <p:cNvSpPr>
            <a:spLocks noGrp="1"/>
          </p:cNvSpPr>
          <p:nvPr>
            <p:ph sz="quarter" idx="24" hasCustomPrompt="1"/>
          </p:nvPr>
        </p:nvSpPr>
        <p:spPr>
          <a:xfrm>
            <a:off x="6715887"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5"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2 Column Comparison Slide Heading</a:t>
            </a:r>
          </a:p>
        </p:txBody>
      </p:sp>
      <p:sp>
        <p:nvSpPr>
          <p:cNvPr id="16"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165755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4" name="Content Placeholder 17"/>
          <p:cNvSpPr>
            <a:spLocks noGrp="1"/>
          </p:cNvSpPr>
          <p:nvPr>
            <p:ph sz="quarter" idx="15" hasCustomPrompt="1"/>
          </p:nvPr>
        </p:nvSpPr>
        <p:spPr>
          <a:xfrm>
            <a:off x="715963"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Quid </a:t>
            </a:r>
            <a:r>
              <a:rPr lang="en-US" dirty="0" err="1"/>
              <a:t>enim</a:t>
            </a:r>
            <a:r>
              <a:rPr lang="en-US" dirty="0"/>
              <a:t> de </a:t>
            </a:r>
            <a:r>
              <a:rPr lang="en-US" dirty="0" err="1"/>
              <a:t>amicitia</a:t>
            </a:r>
            <a:r>
              <a:rPr lang="en-US" dirty="0"/>
              <a:t> </a:t>
            </a:r>
            <a:r>
              <a:rPr lang="en-US" dirty="0" err="1"/>
              <a:t>statueris</a:t>
            </a:r>
            <a:r>
              <a:rPr lang="en-US" dirty="0"/>
              <a:t> </a:t>
            </a:r>
            <a:r>
              <a:rPr lang="en-US" dirty="0" err="1"/>
              <a:t>utilitatis</a:t>
            </a:r>
            <a:r>
              <a:rPr lang="en-US" dirty="0"/>
              <a:t> causa </a:t>
            </a:r>
            <a:r>
              <a:rPr lang="en-US" dirty="0" err="1"/>
              <a:t>expetenda</a:t>
            </a:r>
            <a:r>
              <a:rPr lang="en-US" dirty="0"/>
              <a:t> vides. Quod </a:t>
            </a:r>
            <a:r>
              <a:rPr lang="en-US" dirty="0" err="1"/>
              <a:t>vestri</a:t>
            </a:r>
            <a:r>
              <a:rPr lang="en-US" dirty="0"/>
              <a:t> non item.</a:t>
            </a:r>
          </a:p>
        </p:txBody>
      </p:sp>
      <p:sp>
        <p:nvSpPr>
          <p:cNvPr id="25" name="Picture Placeholder 3" title="Click the Icon to add your Image"/>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6" name="Content Placeholder 17"/>
          <p:cNvSpPr>
            <a:spLocks noGrp="1"/>
          </p:cNvSpPr>
          <p:nvPr>
            <p:ph sz="quarter" idx="21" hasCustomPrompt="1"/>
          </p:nvPr>
        </p:nvSpPr>
        <p:spPr>
          <a:xfrm>
            <a:off x="715963"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7" name="Content Placeholder 17"/>
          <p:cNvSpPr>
            <a:spLocks noGrp="1"/>
          </p:cNvSpPr>
          <p:nvPr>
            <p:ph sz="quarter" idx="22" hasCustomPrompt="1"/>
          </p:nvPr>
        </p:nvSpPr>
        <p:spPr>
          <a:xfrm>
            <a:off x="6715887"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Quid </a:t>
            </a:r>
            <a:r>
              <a:rPr lang="en-US" dirty="0" err="1"/>
              <a:t>enim</a:t>
            </a:r>
            <a:r>
              <a:rPr lang="en-US" dirty="0"/>
              <a:t> de </a:t>
            </a:r>
            <a:r>
              <a:rPr lang="en-US" dirty="0" err="1"/>
              <a:t>amicitia</a:t>
            </a:r>
            <a:r>
              <a:rPr lang="en-US" dirty="0"/>
              <a:t> </a:t>
            </a:r>
            <a:r>
              <a:rPr lang="en-US" dirty="0" err="1"/>
              <a:t>statueris</a:t>
            </a:r>
            <a:r>
              <a:rPr lang="en-US" dirty="0"/>
              <a:t> </a:t>
            </a:r>
            <a:r>
              <a:rPr lang="en-US" dirty="0" err="1"/>
              <a:t>utilitatis</a:t>
            </a:r>
            <a:r>
              <a:rPr lang="en-US" dirty="0"/>
              <a:t> causa </a:t>
            </a:r>
            <a:r>
              <a:rPr lang="en-US" dirty="0" err="1"/>
              <a:t>expetenda</a:t>
            </a:r>
            <a:r>
              <a:rPr lang="en-US" dirty="0"/>
              <a:t> vides. Quod </a:t>
            </a:r>
            <a:r>
              <a:rPr lang="en-US" dirty="0" err="1"/>
              <a:t>vestri</a:t>
            </a:r>
            <a:r>
              <a:rPr lang="en-US" dirty="0"/>
              <a:t> non item.</a:t>
            </a:r>
          </a:p>
        </p:txBody>
      </p:sp>
      <p:sp>
        <p:nvSpPr>
          <p:cNvPr id="28" name="Picture Placeholder 3" title="Click the Icon to add your Image"/>
          <p:cNvSpPr>
            <a:spLocks noGrp="1" noChangeAspect="1"/>
          </p:cNvSpPr>
          <p:nvPr>
            <p:ph type="pic" sz="quarter" idx="23" hasCustomPrompt="1"/>
          </p:nvPr>
        </p:nvSpPr>
        <p:spPr>
          <a:xfrm>
            <a:off x="8622808"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9" name="Content Placeholder 17"/>
          <p:cNvSpPr>
            <a:spLocks noGrp="1"/>
          </p:cNvSpPr>
          <p:nvPr>
            <p:ph sz="quarter" idx="24" hasCustomPrompt="1"/>
          </p:nvPr>
        </p:nvSpPr>
        <p:spPr>
          <a:xfrm>
            <a:off x="6715887"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30" name="Straight Connector 29"/>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a:t>2 Column Comparison Slide Heading</a:t>
            </a:r>
          </a:p>
        </p:txBody>
      </p:sp>
      <p:sp>
        <p:nvSpPr>
          <p:cNvPr id="14"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con Slide">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6" name="Picture Placeholder 3" title="Click the Icon to add your Image"/>
          <p:cNvSpPr>
            <a:spLocks noGrp="1" noChangeAspect="1"/>
          </p:cNvSpPr>
          <p:nvPr>
            <p:ph type="pic" sz="quarter" idx="16" hasCustomPrompt="1"/>
          </p:nvPr>
        </p:nvSpPr>
        <p:spPr>
          <a:xfrm>
            <a:off x="848173"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7"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5"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Picture Placeholder 3" title="Click the Icon to add your Image"/>
          <p:cNvSpPr>
            <a:spLocks noGrp="1" noChangeAspect="1"/>
          </p:cNvSpPr>
          <p:nvPr>
            <p:ph type="pic" sz="quarter" idx="26" hasCustomPrompt="1"/>
          </p:nvPr>
        </p:nvSpPr>
        <p:spPr>
          <a:xfrm>
            <a:off x="848173"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7"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18"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9" name="Picture Placeholder 3" title="Click the Icon to add your Image"/>
          <p:cNvSpPr>
            <a:spLocks noGrp="1" noChangeAspect="1"/>
          </p:cNvSpPr>
          <p:nvPr>
            <p:ph type="pic" sz="quarter" idx="29" hasCustomPrompt="1"/>
          </p:nvPr>
        </p:nvSpPr>
        <p:spPr>
          <a:xfrm>
            <a:off x="848173"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0"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1"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3"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4"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7"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0" name="Picture Placeholder 3" title="Click the Icon to add your Image"/>
          <p:cNvSpPr>
            <a:spLocks noGrp="1" noChangeAspect="1"/>
          </p:cNvSpPr>
          <p:nvPr>
            <p:ph type="pic" sz="quarter" idx="32" hasCustomPrompt="1"/>
          </p:nvPr>
        </p:nvSpPr>
        <p:spPr>
          <a:xfrm>
            <a:off x="10545321"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1" name="Picture Placeholder 3" title="Click the Icon to add your Image"/>
          <p:cNvSpPr>
            <a:spLocks noGrp="1" noChangeAspect="1"/>
          </p:cNvSpPr>
          <p:nvPr>
            <p:ph type="pic" sz="quarter" idx="35" hasCustomPrompt="1"/>
          </p:nvPr>
        </p:nvSpPr>
        <p:spPr>
          <a:xfrm>
            <a:off x="10545321"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2" name="Picture Placeholder 3" title="Click the Icon to add your Image"/>
          <p:cNvSpPr>
            <a:spLocks noGrp="1" noChangeAspect="1"/>
          </p:cNvSpPr>
          <p:nvPr>
            <p:ph type="pic" sz="quarter" idx="38" hasCustomPrompt="1"/>
          </p:nvPr>
        </p:nvSpPr>
        <p:spPr>
          <a:xfrm>
            <a:off x="10545321"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8"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rgbClr val="324F82"/>
                </a:solidFill>
                <a:latin typeface="Ubuntu" charset="0"/>
                <a:ea typeface="Ubuntu" charset="0"/>
                <a:cs typeface="Ubuntu" charset="0"/>
              </a:defRPr>
            </a:lvl1pPr>
          </a:lstStyle>
          <a:p>
            <a:pPr lvl="0"/>
            <a:r>
              <a:rPr lang="en-US" dirty="0"/>
              <a:t>6 Icons &amp; Text Slide Heading</a:t>
            </a:r>
          </a:p>
        </p:txBody>
      </p:sp>
      <p:sp>
        <p:nvSpPr>
          <p:cNvPr id="33"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6" name="Picture Placeholder 3" title="Click the Icon to add your Image"/>
          <p:cNvSpPr>
            <a:spLocks noGrp="1" noChangeAspect="1"/>
          </p:cNvSpPr>
          <p:nvPr>
            <p:ph type="pic" sz="quarter" idx="16" hasCustomPrompt="1"/>
          </p:nvPr>
        </p:nvSpPr>
        <p:spPr>
          <a:xfrm>
            <a:off x="848173"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0" name="Picture Placeholder 3" title="Click the Icon to add your Image"/>
          <p:cNvSpPr>
            <a:spLocks noGrp="1" noChangeAspect="1"/>
          </p:cNvSpPr>
          <p:nvPr>
            <p:ph type="pic" sz="quarter" idx="26" hasCustomPrompt="1"/>
          </p:nvPr>
        </p:nvSpPr>
        <p:spPr>
          <a:xfrm>
            <a:off x="848173"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2" name="Picture Placeholder 3" title="Click the Icon to add your Image"/>
          <p:cNvSpPr>
            <a:spLocks noGrp="1" noChangeAspect="1"/>
          </p:cNvSpPr>
          <p:nvPr>
            <p:ph type="pic" sz="quarter" idx="29" hasCustomPrompt="1"/>
          </p:nvPr>
        </p:nvSpPr>
        <p:spPr>
          <a:xfrm>
            <a:off x="848173"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0" name="Picture Placeholder 3" title="Click the Icon to add your Image"/>
          <p:cNvSpPr>
            <a:spLocks noGrp="1" noChangeAspect="1"/>
          </p:cNvSpPr>
          <p:nvPr>
            <p:ph type="pic" sz="quarter" idx="32" hasCustomPrompt="1"/>
          </p:nvPr>
        </p:nvSpPr>
        <p:spPr>
          <a:xfrm>
            <a:off x="10545321"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1" name="Picture Placeholder 3" title="Click the Icon to add your Image"/>
          <p:cNvSpPr>
            <a:spLocks noGrp="1" noChangeAspect="1"/>
          </p:cNvSpPr>
          <p:nvPr>
            <p:ph type="pic" sz="quarter" idx="35" hasCustomPrompt="1"/>
          </p:nvPr>
        </p:nvSpPr>
        <p:spPr>
          <a:xfrm>
            <a:off x="10545321"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2" name="Picture Placeholder 3" title="Click the Icon to add your Image"/>
          <p:cNvSpPr>
            <a:spLocks noGrp="1" noChangeAspect="1"/>
          </p:cNvSpPr>
          <p:nvPr>
            <p:ph type="pic" sz="quarter" idx="38" hasCustomPrompt="1"/>
          </p:nvPr>
        </p:nvSpPr>
        <p:spPr>
          <a:xfrm>
            <a:off x="10545321"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5"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chemeClr val="bg1"/>
                </a:solidFill>
                <a:latin typeface="Ubuntu" charset="0"/>
                <a:ea typeface="Ubuntu" charset="0"/>
                <a:cs typeface="Ubuntu" charset="0"/>
              </a:defRPr>
            </a:lvl1pPr>
          </a:lstStyle>
          <a:p>
            <a:pPr lvl="0"/>
            <a:r>
              <a:rPr lang="en-US" dirty="0"/>
              <a:t>6 Icons &amp; Text Slide Heading</a:t>
            </a:r>
          </a:p>
        </p:txBody>
      </p:sp>
      <p:sp>
        <p:nvSpPr>
          <p:cNvPr id="26"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
        <p:nvSpPr>
          <p:cNvPr id="27"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8"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29" name="Straight Connector 28"/>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3"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4"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5"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6"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7"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8"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9"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50"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51"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2" name="Content Placeholder 17"/>
          <p:cNvSpPr>
            <a:spLocks noGrp="1"/>
          </p:cNvSpPr>
          <p:nvPr>
            <p:ph sz="quarter" idx="15" hasCustomPrompt="1"/>
          </p:nvPr>
        </p:nvSpPr>
        <p:spPr>
          <a:xfrm>
            <a:off x="715962" y="4560199"/>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Picture Placeholder 3" title="Click the Icon to add your Image"/>
          <p:cNvSpPr>
            <a:spLocks noGrp="1" noChangeAspect="1"/>
          </p:cNvSpPr>
          <p:nvPr>
            <p:ph type="pic" sz="quarter" idx="16" hasCustomPrompt="1"/>
          </p:nvPr>
        </p:nvSpPr>
        <p:spPr>
          <a:xfrm>
            <a:off x="715962"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18" name="Content Placeholder 17"/>
          <p:cNvSpPr>
            <a:spLocks noGrp="1"/>
          </p:cNvSpPr>
          <p:nvPr>
            <p:ph sz="quarter" idx="21" hasCustomPrompt="1"/>
          </p:nvPr>
        </p:nvSpPr>
        <p:spPr>
          <a:xfrm>
            <a:off x="715962" y="4224117"/>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3" name="Content Placeholder 17"/>
          <p:cNvSpPr>
            <a:spLocks noGrp="1"/>
          </p:cNvSpPr>
          <p:nvPr>
            <p:ph sz="quarter" idx="22" hasCustomPrompt="1"/>
          </p:nvPr>
        </p:nvSpPr>
        <p:spPr>
          <a:xfrm>
            <a:off x="4440173"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5" name="Content Placeholder 17"/>
          <p:cNvSpPr>
            <a:spLocks noGrp="1"/>
          </p:cNvSpPr>
          <p:nvPr>
            <p:ph sz="quarter" idx="24" hasCustomPrompt="1"/>
          </p:nvPr>
        </p:nvSpPr>
        <p:spPr>
          <a:xfrm>
            <a:off x="4440173"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6" name="Content Placeholder 17"/>
          <p:cNvSpPr>
            <a:spLocks noGrp="1"/>
          </p:cNvSpPr>
          <p:nvPr>
            <p:ph sz="quarter" idx="25" hasCustomPrompt="1"/>
          </p:nvPr>
        </p:nvSpPr>
        <p:spPr>
          <a:xfrm>
            <a:off x="8164384"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8" name="Content Placeholder 17"/>
          <p:cNvSpPr>
            <a:spLocks noGrp="1"/>
          </p:cNvSpPr>
          <p:nvPr>
            <p:ph sz="quarter" idx="27" hasCustomPrompt="1"/>
          </p:nvPr>
        </p:nvSpPr>
        <p:spPr>
          <a:xfrm>
            <a:off x="8164384"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1" name="Picture Placeholder 3" title="Click the Icon to add your Image"/>
          <p:cNvSpPr>
            <a:spLocks noGrp="1" noChangeAspect="1"/>
          </p:cNvSpPr>
          <p:nvPr>
            <p:ph type="pic" sz="quarter" idx="28" hasCustomPrompt="1"/>
          </p:nvPr>
        </p:nvSpPr>
        <p:spPr>
          <a:xfrm>
            <a:off x="4440173"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2" name="Picture Placeholder 3" title="Click the Icon to add your Image"/>
          <p:cNvSpPr>
            <a:spLocks noGrp="1" noChangeAspect="1"/>
          </p:cNvSpPr>
          <p:nvPr>
            <p:ph type="pic" sz="quarter" idx="29" hasCustomPrompt="1"/>
          </p:nvPr>
        </p:nvSpPr>
        <p:spPr>
          <a:xfrm>
            <a:off x="8168689" y="2003311"/>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7" name="Text Placeholder 4"/>
          <p:cNvSpPr>
            <a:spLocks noGrp="1"/>
          </p:cNvSpPr>
          <p:nvPr>
            <p:ph type="body" sz="quarter" idx="30"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3 Column Text &amp; Image Slide Heading</a:t>
            </a:r>
          </a:p>
        </p:txBody>
      </p:sp>
      <p:sp>
        <p:nvSpPr>
          <p:cNvPr id="19" name="Text Placeholder 4"/>
          <p:cNvSpPr>
            <a:spLocks noGrp="1"/>
          </p:cNvSpPr>
          <p:nvPr>
            <p:ph type="body" sz="quarter" idx="3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16" name="Picture Placeholder 3" title="Click the Icon to add your Image"/>
          <p:cNvSpPr>
            <a:spLocks noGrp="1"/>
          </p:cNvSpPr>
          <p:nvPr>
            <p:ph type="pic" sz="quarter" idx="16" hasCustomPrompt="1"/>
          </p:nvPr>
        </p:nvSpPr>
        <p:spPr>
          <a:xfrm>
            <a:off x="0" y="0"/>
            <a:ext cx="12192000" cy="5974857"/>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16" name="Picture Placeholder 3" title="Click the Icon to add your Image"/>
          <p:cNvSpPr>
            <a:spLocks noGrp="1"/>
          </p:cNvSpPr>
          <p:nvPr>
            <p:ph type="pic" sz="quarter" idx="16" hasCustomPrompt="1"/>
          </p:nvPr>
        </p:nvSpPr>
        <p:spPr>
          <a:xfrm>
            <a:off x="6089373"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cxnSp>
        <p:nvCxnSpPr>
          <p:cNvPr id="13" name="Straight Connector 12"/>
          <p:cNvCxnSpPr/>
          <p:nvPr userDrawn="1"/>
        </p:nvCxnSpPr>
        <p:spPr>
          <a:xfrm>
            <a:off x="715618"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a:t>Insert Document Title</a:t>
            </a:r>
          </a:p>
        </p:txBody>
      </p:sp>
      <p:sp>
        <p:nvSpPr>
          <p:cNvPr id="22" name="Rectangle 21"/>
          <p:cNvSpPr/>
          <p:nvPr userDrawn="1"/>
        </p:nvSpPr>
        <p:spPr>
          <a:xfrm>
            <a:off x="6089373" y="5814391"/>
            <a:ext cx="6102626" cy="1043609"/>
          </a:xfrm>
          <a:prstGeom prst="rect">
            <a:avLst/>
          </a:prstGeom>
          <a:gradFill>
            <a:gsLst>
              <a:gs pos="100000">
                <a:srgbClr val="324F82">
                  <a:alpha val="50000"/>
                </a:srgbClr>
              </a:gs>
              <a:gs pos="0">
                <a:srgbClr val="324F8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0" name="Content Placeholder 17"/>
          <p:cNvSpPr>
            <a:spLocks noGrp="1"/>
          </p:cNvSpPr>
          <p:nvPr>
            <p:ph sz="quarter" idx="18" hasCustomPrompt="1"/>
          </p:nvPr>
        </p:nvSpPr>
        <p:spPr>
          <a:xfrm>
            <a:off x="715964" y="216673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4" name="Text Placeholder 4"/>
          <p:cNvSpPr>
            <a:spLocks noGrp="1"/>
          </p:cNvSpPr>
          <p:nvPr>
            <p:ph type="body" sz="quarter" idx="15" hasCustomPrompt="1"/>
          </p:nvPr>
        </p:nvSpPr>
        <p:spPr>
          <a:xfrm>
            <a:off x="715963" y="716218"/>
            <a:ext cx="4657793" cy="393542"/>
          </a:xfrm>
          <a:prstGeom prst="rect">
            <a:avLst/>
          </a:prstGeom>
        </p:spPr>
        <p:txBody>
          <a:bodyPr lIns="0" tIns="0" rIns="0" bIns="0"/>
          <a:lstStyle>
            <a:lvl1pPr marL="0" indent="0">
              <a:buNone/>
              <a:defRPr b="1" i="0" baseline="0">
                <a:solidFill>
                  <a:srgbClr val="324F82"/>
                </a:solidFill>
                <a:latin typeface="Ubuntu" charset="0"/>
                <a:ea typeface="Ubuntu" charset="0"/>
                <a:cs typeface="Ubuntu" charset="0"/>
              </a:defRPr>
            </a:lvl1pPr>
          </a:lstStyle>
          <a:p>
            <a:pPr lvl="0"/>
            <a:r>
              <a:rPr lang="en-US" dirty="0"/>
              <a:t>Split Image Slide Heading</a:t>
            </a:r>
          </a:p>
        </p:txBody>
      </p:sp>
      <p:sp>
        <p:nvSpPr>
          <p:cNvPr id="15" name="Text Placeholder 4"/>
          <p:cNvSpPr>
            <a:spLocks noGrp="1"/>
          </p:cNvSpPr>
          <p:nvPr>
            <p:ph type="body" sz="quarter" idx="19" hasCustomPrompt="1"/>
          </p:nvPr>
        </p:nvSpPr>
        <p:spPr>
          <a:xfrm>
            <a:off x="715963" y="1158975"/>
            <a:ext cx="4657794"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16" name="Picture Placeholder 3" title="Click the Icon to add your Image"/>
          <p:cNvSpPr>
            <a:spLocks noGrp="1"/>
          </p:cNvSpPr>
          <p:nvPr>
            <p:ph type="pic" sz="quarter" idx="16" hasCustomPrompt="1"/>
          </p:nvPr>
        </p:nvSpPr>
        <p:spPr>
          <a:xfrm>
            <a:off x="0"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 name="Rectangle 2"/>
          <p:cNvSpPr/>
          <p:nvPr userDrawn="1"/>
        </p:nvSpPr>
        <p:spPr>
          <a:xfrm>
            <a:off x="6102626" y="1"/>
            <a:ext cx="6089374" cy="6858000"/>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3" name="Straight Connector 12"/>
          <p:cNvCxnSpPr/>
          <p:nvPr userDrawn="1"/>
        </p:nvCxnSpPr>
        <p:spPr>
          <a:xfrm>
            <a:off x="6818244"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814391"/>
            <a:ext cx="6102626" cy="1043609"/>
          </a:xfrm>
          <a:prstGeom prst="rect">
            <a:avLst/>
          </a:prstGeom>
          <a:gradFill>
            <a:gsLst>
              <a:gs pos="100000">
                <a:schemeClr val="bg1">
                  <a:alpha val="49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a:t>Insert Document Title</a:t>
            </a:r>
          </a:p>
        </p:txBody>
      </p:sp>
      <p:sp>
        <p:nvSpPr>
          <p:cNvPr id="15" name="Content Placeholder 17"/>
          <p:cNvSpPr>
            <a:spLocks noGrp="1"/>
          </p:cNvSpPr>
          <p:nvPr>
            <p:ph sz="quarter" idx="18" hasCustomPrompt="1"/>
          </p:nvPr>
        </p:nvSpPr>
        <p:spPr>
          <a:xfrm>
            <a:off x="6818589" y="216265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4" name="Text Placeholder 4"/>
          <p:cNvSpPr>
            <a:spLocks noGrp="1"/>
          </p:cNvSpPr>
          <p:nvPr>
            <p:ph type="body" sz="quarter" idx="15" hasCustomPrompt="1"/>
          </p:nvPr>
        </p:nvSpPr>
        <p:spPr>
          <a:xfrm>
            <a:off x="6818244" y="716218"/>
            <a:ext cx="4657793" cy="393542"/>
          </a:xfrm>
          <a:prstGeom prst="rect">
            <a:avLst/>
          </a:prstGeom>
        </p:spPr>
        <p:txBody>
          <a:bodyPr lIns="0" tIns="0" rIns="0" bIns="0"/>
          <a:lstStyle>
            <a:lvl1pPr marL="0" indent="0">
              <a:buNone/>
              <a:defRPr b="1" i="0" baseline="0">
                <a:solidFill>
                  <a:schemeClr val="bg1"/>
                </a:solidFill>
                <a:latin typeface="Ubuntu" charset="0"/>
                <a:ea typeface="Ubuntu" charset="0"/>
                <a:cs typeface="Ubuntu" charset="0"/>
              </a:defRPr>
            </a:lvl1pPr>
          </a:lstStyle>
          <a:p>
            <a:pPr lvl="0"/>
            <a:r>
              <a:rPr lang="en-US" dirty="0"/>
              <a:t>Split Image Slide Heading</a:t>
            </a:r>
          </a:p>
        </p:txBody>
      </p:sp>
      <p:sp>
        <p:nvSpPr>
          <p:cNvPr id="19" name="Text Placeholder 4"/>
          <p:cNvSpPr>
            <a:spLocks noGrp="1"/>
          </p:cNvSpPr>
          <p:nvPr>
            <p:ph type="body" sz="quarter" idx="19" hasCustomPrompt="1"/>
          </p:nvPr>
        </p:nvSpPr>
        <p:spPr>
          <a:xfrm>
            <a:off x="6818244" y="1158975"/>
            <a:ext cx="4657794"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2703444"/>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57" y="5207313"/>
            <a:ext cx="3247256" cy="931754"/>
          </a:xfrm>
          <a:prstGeom prst="rect">
            <a:avLst/>
          </a:prstGeom>
        </p:spPr>
      </p:pic>
      <p:sp>
        <p:nvSpPr>
          <p:cNvPr id="28" name="Content Placeholder 26"/>
          <p:cNvSpPr>
            <a:spLocks noGrp="1"/>
          </p:cNvSpPr>
          <p:nvPr>
            <p:ph sz="quarter" idx="14" hasCustomPrompt="1"/>
          </p:nvPr>
        </p:nvSpPr>
        <p:spPr>
          <a:xfrm>
            <a:off x="719138" y="3639988"/>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3088814"/>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sp>
        <p:nvSpPr>
          <p:cNvPr id="12" name="Title 1"/>
          <p:cNvSpPr>
            <a:spLocks noGrp="1"/>
          </p:cNvSpPr>
          <p:nvPr>
            <p:ph type="title" hasCustomPrompt="1"/>
          </p:nvPr>
        </p:nvSpPr>
        <p:spPr>
          <a:xfrm>
            <a:off x="718457" y="721772"/>
            <a:ext cx="10492882" cy="1661993"/>
          </a:xfrm>
          <a:prstGeom prst="rect">
            <a:avLst/>
          </a:prstGeom>
        </p:spPr>
        <p:txBody>
          <a:bodyPr wrap="square" lIns="0" tIns="0" rIns="0" bIns="0" anchor="ctr">
            <a:spAutoFit/>
          </a:bodyPr>
          <a:lstStyle>
            <a:lvl1pPr algn="l">
              <a:defRPr sz="6000" b="1" i="0" baseline="0">
                <a:solidFill>
                  <a:schemeClr val="bg1"/>
                </a:solidFill>
                <a:latin typeface="Ubuntu" charset="0"/>
                <a:ea typeface="Ubuntu" charset="0"/>
                <a:cs typeface="Ubuntu" charset="0"/>
              </a:defRPr>
            </a:lvl1pPr>
          </a:lstStyle>
          <a:p>
            <a:r>
              <a:rPr lang="en-US" dirty="0"/>
              <a:t>Presentation Title </a:t>
            </a:r>
            <a:br>
              <a:rPr lang="en-US" dirty="0"/>
            </a:br>
            <a:r>
              <a:rPr lang="en-US" dirty="0"/>
              <a:t>Two Lines Template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715617"/>
            <a:ext cx="10760766" cy="5401276"/>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Chapter/Slide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2057401"/>
            <a:ext cx="10760766" cy="4059492"/>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Icon Chapter Slide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4" name="Picture Placeholder 3" title="Click the Icon to add your Image"/>
          <p:cNvSpPr>
            <a:spLocks noGrp="1" noChangeAspect="1"/>
          </p:cNvSpPr>
          <p:nvPr>
            <p:ph type="pic" sz="quarter" idx="16" hasCustomPrompt="1"/>
          </p:nvPr>
        </p:nvSpPr>
        <p:spPr>
          <a:xfrm>
            <a:off x="5430079" y="2057400"/>
            <a:ext cx="1331842" cy="1331842"/>
          </a:xfrm>
          <a:prstGeom prst="rect">
            <a:avLst/>
          </a:prstGeom>
          <a:noFill/>
        </p:spPr>
        <p:txBody>
          <a:bodyPr wrap="squar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y questions?">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 name="TextBox 1"/>
          <p:cNvSpPr txBox="1"/>
          <p:nvPr userDrawn="1"/>
        </p:nvSpPr>
        <p:spPr>
          <a:xfrm>
            <a:off x="715617" y="3315615"/>
            <a:ext cx="10764079" cy="1446550"/>
          </a:xfrm>
          <a:prstGeom prst="rect">
            <a:avLst/>
          </a:prstGeom>
          <a:noFill/>
        </p:spPr>
        <p:txBody>
          <a:bodyPr wrap="square" rtlCol="0">
            <a:spAutoFit/>
          </a:bodyPr>
          <a:lstStyle/>
          <a:p>
            <a:pPr algn="ctr"/>
            <a:r>
              <a:rPr lang="en-US" sz="4400" b="1" i="0" dirty="0">
                <a:solidFill>
                  <a:schemeClr val="bg1"/>
                </a:solidFill>
                <a:latin typeface="Ubuntu" charset="0"/>
                <a:ea typeface="Ubuntu" charset="0"/>
                <a:cs typeface="Ubuntu" charset="0"/>
              </a:rPr>
              <a:t>Thank</a:t>
            </a:r>
            <a:r>
              <a:rPr lang="en-US" sz="4400" b="1" i="0" baseline="0" dirty="0">
                <a:solidFill>
                  <a:schemeClr val="bg1"/>
                </a:solidFill>
                <a:latin typeface="Ubuntu" charset="0"/>
                <a:ea typeface="Ubuntu" charset="0"/>
                <a:cs typeface="Ubuntu" charset="0"/>
              </a:rPr>
              <a:t> you for listening.</a:t>
            </a:r>
          </a:p>
          <a:p>
            <a:pPr algn="ctr"/>
            <a:r>
              <a:rPr lang="en-US" sz="4400" b="1" i="0" baseline="0" dirty="0">
                <a:solidFill>
                  <a:schemeClr val="bg1"/>
                </a:solidFill>
                <a:latin typeface="Ubuntu" charset="0"/>
                <a:ea typeface="Ubuntu" charset="0"/>
                <a:cs typeface="Ubuntu" charset="0"/>
              </a:rPr>
              <a:t> Any questions?</a:t>
            </a:r>
            <a:endParaRPr lang="en-US" sz="4400" b="1" i="0" dirty="0">
              <a:solidFill>
                <a:schemeClr val="bg1"/>
              </a:solidFill>
              <a:latin typeface="Ubuntu" charset="0"/>
              <a:ea typeface="Ubuntu" charset="0"/>
              <a:cs typeface="Ubuntu"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6389" y="1769165"/>
            <a:ext cx="1717886" cy="1409284"/>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hart Placeholder 7"/>
          <p:cNvSpPr>
            <a:spLocks noGrp="1"/>
          </p:cNvSpPr>
          <p:nvPr>
            <p:ph type="chart" sz="quarter" idx="14" hasCustomPrompt="1"/>
          </p:nvPr>
        </p:nvSpPr>
        <p:spPr>
          <a:xfrm>
            <a:off x="715963" y="1838325"/>
            <a:ext cx="10760075" cy="3736975"/>
          </a:xfrm>
          <a:prstGeom prst="rect">
            <a:avLst/>
          </a:prstGeom>
        </p:spPr>
        <p:txBody>
          <a:bodyPr anchor="b" anchorCtr="1"/>
          <a:lstStyle>
            <a:lvl1pPr marL="0" indent="0">
              <a:buNone/>
              <a:defRPr sz="1400" b="0" i="0" baseline="0">
                <a:solidFill>
                  <a:srgbClr val="324F82"/>
                </a:solidFill>
                <a:latin typeface="Ubuntu Light" charset="0"/>
                <a:ea typeface="Ubuntu Light" charset="0"/>
                <a:cs typeface="Ubuntu Light" charset="0"/>
              </a:defRPr>
            </a:lvl1pPr>
          </a:lstStyle>
          <a:p>
            <a:r>
              <a:rPr lang="en-US" dirty="0"/>
              <a:t>Click the icon to start building your chart</a:t>
            </a:r>
          </a:p>
        </p:txBody>
      </p:sp>
      <p:sp>
        <p:nvSpPr>
          <p:cNvPr id="1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Chart Slide Heading</a:t>
            </a:r>
          </a:p>
        </p:txBody>
      </p:sp>
      <p:sp>
        <p:nvSpPr>
          <p:cNvPr id="11"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2" name="TextBox 21"/>
          <p:cNvSpPr txBox="1"/>
          <p:nvPr userDrawn="1"/>
        </p:nvSpPr>
        <p:spPr>
          <a:xfrm>
            <a:off x="-1123122" y="-1838739"/>
            <a:ext cx="184731" cy="369332"/>
          </a:xfrm>
          <a:prstGeom prst="rect">
            <a:avLst/>
          </a:prstGeom>
          <a:noFill/>
        </p:spPr>
        <p:txBody>
          <a:bodyPr wrap="none" rtlCol="0">
            <a:spAutoFit/>
          </a:bodyPr>
          <a:lstStyle/>
          <a:p>
            <a:endParaRPr lang="en-US" dirty="0"/>
          </a:p>
        </p:txBody>
      </p:sp>
      <p:sp>
        <p:nvSpPr>
          <p:cNvPr id="10"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2"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1 Column Text Slide Heading</a:t>
            </a:r>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111829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8"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a:t>1 Column Text Slide Heading</a:t>
            </a:r>
          </a:p>
        </p:txBody>
      </p:sp>
      <p:sp>
        <p:nvSpPr>
          <p:cNvPr id="10"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7"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2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2 Column Text Slide Heading</a:t>
            </a:r>
          </a:p>
        </p:txBody>
      </p:sp>
      <p:sp>
        <p:nvSpPr>
          <p:cNvPr id="11"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9"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1"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a:t>2 Column Text Slide Heading</a:t>
            </a:r>
          </a:p>
        </p:txBody>
      </p:sp>
      <p:sp>
        <p:nvSpPr>
          <p:cNvPr id="12"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19" hasCustomPrompt="1"/>
          </p:nvPr>
        </p:nvSpPr>
        <p:spPr>
          <a:xfrm>
            <a:off x="8246231" y="2230641"/>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1"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3 Column Text Slide Heading</a:t>
            </a:r>
          </a:p>
        </p:txBody>
      </p:sp>
      <p:sp>
        <p:nvSpPr>
          <p:cNvPr id="12"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Text Slide Pullou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19" hasCustomPrompt="1"/>
          </p:nvPr>
        </p:nvSpPr>
        <p:spPr>
          <a:xfrm>
            <a:off x="8246231" y="1868557"/>
            <a:ext cx="3229803" cy="3641970"/>
          </a:xfrm>
          <a:prstGeom prst="rect">
            <a:avLst/>
          </a:prstGeom>
          <a:solidFill>
            <a:srgbClr val="324F82"/>
          </a:solidFill>
        </p:spPr>
        <p:txBody>
          <a:bodyPr wrap="square" lIns="360000" tIns="360000" rIns="360000" bIns="360000">
            <a:noAutofit/>
          </a:bodyPr>
          <a:lstStyle>
            <a:lvl1pPr marL="285750" indent="-285750">
              <a:lnSpc>
                <a:spcPct val="100000"/>
              </a:lnSpc>
              <a:buFont typeface="Arial" charset="0"/>
              <a:buChar char="•"/>
              <a:defRPr sz="16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3 Column Pull Out Slide Heading</a:t>
            </a:r>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6" name="Picture Placeholder 3" title="Click the Icon to add your Image"/>
          <p:cNvSpPr>
            <a:spLocks noGrp="1" noChangeAspect="1"/>
          </p:cNvSpPr>
          <p:nvPr>
            <p:ph type="pic" sz="quarter" idx="16" hasCustomPrompt="1"/>
          </p:nvPr>
        </p:nvSpPr>
        <p:spPr>
          <a:xfrm>
            <a:off x="6453807" y="2230643"/>
            <a:ext cx="5022576" cy="2929007"/>
          </a:xfrm>
          <a:prstGeom prst="rect">
            <a:avLst/>
          </a:prstGeom>
          <a:solidFill>
            <a:schemeClr val="bg2"/>
          </a:solidFill>
        </p:spPr>
        <p:txBody>
          <a:bodyPr wrap="squar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2" name="Content Placeholder 17"/>
          <p:cNvSpPr>
            <a:spLocks noGrp="1"/>
          </p:cNvSpPr>
          <p:nvPr>
            <p:ph sz="quarter" idx="17" hasCustomPrompt="1"/>
          </p:nvPr>
        </p:nvSpPr>
        <p:spPr>
          <a:xfrm>
            <a:off x="715963" y="2230644"/>
            <a:ext cx="5022227"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Text &amp; Image Slide Heading</a:t>
            </a:r>
          </a:p>
        </p:txBody>
      </p:sp>
      <p:sp>
        <p:nvSpPr>
          <p:cNvPr id="17"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35800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6" r:id="rId4"/>
    <p:sldLayoutId id="2147483651" r:id="rId5"/>
    <p:sldLayoutId id="2147483667" r:id="rId6"/>
    <p:sldLayoutId id="2147483652" r:id="rId7"/>
    <p:sldLayoutId id="2147483665" r:id="rId8"/>
    <p:sldLayoutId id="2147483654" r:id="rId9"/>
    <p:sldLayoutId id="2147483656" r:id="rId10"/>
    <p:sldLayoutId id="2147483663" r:id="rId11"/>
    <p:sldLayoutId id="2147483660" r:id="rId12"/>
    <p:sldLayoutId id="2147483664" r:id="rId13"/>
    <p:sldLayoutId id="2147483670" r:id="rId14"/>
    <p:sldLayoutId id="2147483671" r:id="rId15"/>
    <p:sldLayoutId id="2147483657" r:id="rId16"/>
    <p:sldLayoutId id="2147483653" r:id="rId17"/>
    <p:sldLayoutId id="2147483668" r:id="rId18"/>
    <p:sldLayoutId id="2147483669" r:id="rId19"/>
    <p:sldLayoutId id="2147483658" r:id="rId20"/>
    <p:sldLayoutId id="2147483655" r:id="rId21"/>
    <p:sldLayoutId id="2147483662" r:id="rId22"/>
    <p:sldLayoutId id="2147483673" r:id="rId23"/>
    <p:sldLayoutId id="2147483659" r:id="rId2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PowerPoint_Slide.sldx"/></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19</a:t>
            </a:r>
            <a:r>
              <a:rPr lang="en-GB" baseline="30000" dirty="0"/>
              <a:t>th</a:t>
            </a:r>
            <a:r>
              <a:rPr lang="en-GB" dirty="0"/>
              <a:t> September 2019 </a:t>
            </a:r>
          </a:p>
        </p:txBody>
      </p:sp>
      <p:sp>
        <p:nvSpPr>
          <p:cNvPr id="3" name="Text Placeholder 2"/>
          <p:cNvSpPr>
            <a:spLocks noGrp="1"/>
          </p:cNvSpPr>
          <p:nvPr>
            <p:ph type="body" sz="quarter" idx="15"/>
          </p:nvPr>
        </p:nvSpPr>
        <p:spPr>
          <a:xfrm>
            <a:off x="719138" y="4149518"/>
            <a:ext cx="10663970" cy="367196"/>
          </a:xfrm>
        </p:spPr>
        <p:txBody>
          <a:bodyPr/>
          <a:lstStyle/>
          <a:p>
            <a:r>
              <a:rPr lang="en-GB" dirty="0"/>
              <a:t>Sali Davis, Chief Executive, Optometry Wales </a:t>
            </a:r>
          </a:p>
        </p:txBody>
      </p:sp>
      <p:sp>
        <p:nvSpPr>
          <p:cNvPr id="4" name="Title 3"/>
          <p:cNvSpPr>
            <a:spLocks noGrp="1"/>
          </p:cNvSpPr>
          <p:nvPr>
            <p:ph type="title"/>
          </p:nvPr>
        </p:nvSpPr>
        <p:spPr>
          <a:xfrm>
            <a:off x="695748" y="316001"/>
            <a:ext cx="10492882" cy="3323987"/>
          </a:xfrm>
        </p:spPr>
        <p:txBody>
          <a:bodyPr/>
          <a:lstStyle/>
          <a:p>
            <a:r>
              <a:rPr lang="en-GB" dirty="0"/>
              <a:t>Day-to-day practice of Optometry and Preventative Measures through the Promotion of Healthy Lifestyles</a:t>
            </a:r>
          </a:p>
        </p:txBody>
      </p:sp>
    </p:spTree>
    <p:extLst>
      <p:ext uri="{BB962C8B-B14F-4D97-AF65-F5344CB8AC3E}">
        <p14:creationId xmlns:p14="http://schemas.microsoft.com/office/powerpoint/2010/main" val="235354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6"/>
          <p:cNvGraphicFramePr>
            <a:graphicFrameLocks noChangeAspect="1"/>
          </p:cNvGraphicFramePr>
          <p:nvPr>
            <p:extLst>
              <p:ext uri="{D42A27DB-BD31-4B8C-83A1-F6EECF244321}">
                <p14:modId xmlns:p14="http://schemas.microsoft.com/office/powerpoint/2010/main" val="1659602529"/>
              </p:ext>
            </p:extLst>
          </p:nvPr>
        </p:nvGraphicFramePr>
        <p:xfrm>
          <a:off x="2315369" y="480875"/>
          <a:ext cx="7319950" cy="5460379"/>
        </p:xfrm>
        <a:graphic>
          <a:graphicData uri="http://schemas.openxmlformats.org/presentationml/2006/ole">
            <mc:AlternateContent xmlns:mc="http://schemas.openxmlformats.org/markup-compatibility/2006">
              <mc:Choice xmlns:v="urn:schemas-microsoft-com:vml" Requires="v">
                <p:oleObj spid="_x0000_s7193" name="Slide" r:id="rId4" imgW="4515674" imgH="3386152" progId="PowerPoint.Slide.12">
                  <p:embed/>
                </p:oleObj>
              </mc:Choice>
              <mc:Fallback>
                <p:oleObj name="Slide" r:id="rId4" imgW="4515674" imgH="3386152"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5369" y="480875"/>
                        <a:ext cx="7319950" cy="5460379"/>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Do the conversations come as a surprise?</a:t>
            </a:r>
          </a:p>
        </p:txBody>
      </p:sp>
    </p:spTree>
    <p:extLst>
      <p:ext uri="{BB962C8B-B14F-4D97-AF65-F5344CB8AC3E}">
        <p14:creationId xmlns:p14="http://schemas.microsoft.com/office/powerpoint/2010/main" val="328894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6"/>
          <p:cNvGraphicFramePr>
            <a:graphicFrameLocks noGrp="1" noChangeAspect="1"/>
          </p:cNvGraphicFramePr>
          <p:nvPr>
            <p:ph type="chart" sz="quarter" idx="14"/>
            <p:extLst>
              <p:ext uri="{D42A27DB-BD31-4B8C-83A1-F6EECF244321}">
                <p14:modId xmlns:p14="http://schemas.microsoft.com/office/powerpoint/2010/main" val="2457341110"/>
              </p:ext>
            </p:extLst>
          </p:nvPr>
        </p:nvGraphicFramePr>
        <p:xfrm>
          <a:off x="2911474" y="491354"/>
          <a:ext cx="7174221" cy="5380666"/>
        </p:xfrm>
        <a:graphic>
          <a:graphicData uri="http://schemas.openxmlformats.org/presentationml/2006/ole">
            <mc:AlternateContent xmlns:mc="http://schemas.openxmlformats.org/markup-compatibility/2006">
              <mc:Choice xmlns:v="urn:schemas-microsoft-com:vml" Requires="v">
                <p:oleObj spid="_x0000_s8217" name="Slide" r:id="rId4" imgW="4539855" imgH="3404541" progId="PowerPoint.Slide.12">
                  <p:embed/>
                </p:oleObj>
              </mc:Choice>
              <mc:Fallback>
                <p:oleObj name="Slide" r:id="rId4" imgW="4539855" imgH="3404541"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4" y="491354"/>
                        <a:ext cx="7174221" cy="5380666"/>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Reactions to the conversations</a:t>
            </a:r>
          </a:p>
        </p:txBody>
      </p:sp>
    </p:spTree>
    <p:extLst>
      <p:ext uri="{BB962C8B-B14F-4D97-AF65-F5344CB8AC3E}">
        <p14:creationId xmlns:p14="http://schemas.microsoft.com/office/powerpoint/2010/main" val="136104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1"/>
          <p:cNvGraphicFramePr>
            <a:graphicFrameLocks noChangeAspect="1"/>
          </p:cNvGraphicFramePr>
          <p:nvPr>
            <p:extLst>
              <p:ext uri="{D42A27DB-BD31-4B8C-83A1-F6EECF244321}">
                <p14:modId xmlns:p14="http://schemas.microsoft.com/office/powerpoint/2010/main" val="3228110206"/>
              </p:ext>
            </p:extLst>
          </p:nvPr>
        </p:nvGraphicFramePr>
        <p:xfrm>
          <a:off x="2572390" y="465045"/>
          <a:ext cx="7253998" cy="5476210"/>
        </p:xfrm>
        <a:graphic>
          <a:graphicData uri="http://schemas.openxmlformats.org/presentationml/2006/ole">
            <mc:AlternateContent xmlns:mc="http://schemas.openxmlformats.org/markup-compatibility/2006">
              <mc:Choice xmlns:v="urn:schemas-microsoft-com:vml" Requires="v">
                <p:oleObj spid="_x0000_s9241" name="Slide" r:id="rId4" imgW="4387552" imgH="3290239" progId="PowerPoint.Slide.12">
                  <p:embed/>
                </p:oleObj>
              </mc:Choice>
              <mc:Fallback>
                <p:oleObj name="Slide" r:id="rId4" imgW="4387552" imgH="3290239"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390" y="465045"/>
                        <a:ext cx="7253998" cy="5476210"/>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Reactions to the conversations</a:t>
            </a:r>
          </a:p>
        </p:txBody>
      </p:sp>
    </p:spTree>
    <p:extLst>
      <p:ext uri="{BB962C8B-B14F-4D97-AF65-F5344CB8AC3E}">
        <p14:creationId xmlns:p14="http://schemas.microsoft.com/office/powerpoint/2010/main" val="248583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sp>
        <p:nvSpPr>
          <p:cNvPr id="4" name="Text Placeholder 3"/>
          <p:cNvSpPr>
            <a:spLocks noGrp="1"/>
          </p:cNvSpPr>
          <p:nvPr>
            <p:ph type="body" sz="quarter" idx="15"/>
          </p:nvPr>
        </p:nvSpPr>
        <p:spPr/>
        <p:txBody>
          <a:bodyPr/>
          <a:lstStyle/>
          <a:p>
            <a:pPr algn="l"/>
            <a:r>
              <a:rPr lang="en-GB" dirty="0"/>
              <a:t>Outcomes of the conversations</a:t>
            </a:r>
          </a:p>
        </p:txBody>
      </p:sp>
      <p:sp>
        <p:nvSpPr>
          <p:cNvPr id="5" name="Text Placeholder 4"/>
          <p:cNvSpPr>
            <a:spLocks noGrp="1"/>
          </p:cNvSpPr>
          <p:nvPr>
            <p:ph type="body" sz="quarter" idx="16"/>
          </p:nvPr>
        </p:nvSpPr>
        <p:spPr>
          <a:xfrm>
            <a:off x="715963" y="3187150"/>
            <a:ext cx="10760075" cy="393542"/>
          </a:xfrm>
        </p:spPr>
        <p:txBody>
          <a:bodyPr/>
          <a:lstStyle/>
          <a:p>
            <a:pPr algn="l"/>
            <a:r>
              <a:rPr lang="en-GB" dirty="0"/>
              <a:t>Sean (30), South Wales</a:t>
            </a:r>
          </a:p>
        </p:txBody>
      </p:sp>
      <p:sp>
        <p:nvSpPr>
          <p:cNvPr id="6" name="Content Placeholder 2"/>
          <p:cNvSpPr>
            <a:spLocks noGrp="1"/>
          </p:cNvSpPr>
          <p:nvPr>
            <p:ph sz="quarter" idx="14"/>
          </p:nvPr>
        </p:nvSpPr>
        <p:spPr>
          <a:xfrm>
            <a:off x="715962" y="1330485"/>
            <a:ext cx="10760075" cy="1456067"/>
          </a:xfrm>
        </p:spPr>
        <p:txBody>
          <a:bodyPr>
            <a:normAutofit/>
          </a:bodyPr>
          <a:lstStyle/>
          <a:p>
            <a:r>
              <a:rPr lang="en-GB" sz="2000" dirty="0">
                <a:solidFill>
                  <a:schemeClr val="tx1"/>
                </a:solidFill>
              </a:rPr>
              <a:t>In 56% of behaviour change conversations the health professional either gave the individual some </a:t>
            </a:r>
            <a:r>
              <a:rPr lang="en-GB" sz="2000" b="1" dirty="0">
                <a:solidFill>
                  <a:schemeClr val="tx1"/>
                </a:solidFill>
              </a:rPr>
              <a:t>verbal or written information </a:t>
            </a:r>
            <a:r>
              <a:rPr lang="en-GB" sz="2000" dirty="0">
                <a:solidFill>
                  <a:schemeClr val="tx1"/>
                </a:solidFill>
              </a:rPr>
              <a:t>or </a:t>
            </a:r>
            <a:r>
              <a:rPr lang="en-GB" sz="2000" b="1" dirty="0">
                <a:solidFill>
                  <a:schemeClr val="tx1"/>
                </a:solidFill>
              </a:rPr>
              <a:t>referred</a:t>
            </a:r>
            <a:r>
              <a:rPr lang="en-GB" sz="2000" dirty="0">
                <a:solidFill>
                  <a:schemeClr val="tx1"/>
                </a:solidFill>
              </a:rPr>
              <a:t> them on to someone else</a:t>
            </a:r>
          </a:p>
          <a:p>
            <a:r>
              <a:rPr lang="en-GB" sz="2000" dirty="0">
                <a:solidFill>
                  <a:schemeClr val="tx1"/>
                </a:solidFill>
              </a:rPr>
              <a:t>4 in 10 conversations resulted in no information given or referral made</a:t>
            </a:r>
          </a:p>
        </p:txBody>
      </p:sp>
      <p:sp>
        <p:nvSpPr>
          <p:cNvPr id="8" name="Content Placeholder 2"/>
          <p:cNvSpPr txBox="1">
            <a:spLocks/>
          </p:cNvSpPr>
          <p:nvPr/>
        </p:nvSpPr>
        <p:spPr>
          <a:xfrm>
            <a:off x="715961" y="3671988"/>
            <a:ext cx="10760075" cy="1265842"/>
          </a:xfrm>
          <a:prstGeom prst="rect">
            <a:avLst/>
          </a:prstGeom>
        </p:spPr>
        <p:txBody>
          <a:bodyPr anchor="b" anchorCtr="1"/>
          <a:lstStyle>
            <a:lvl1pPr marL="0" indent="0" algn="l" defTabSz="914400" rtl="0" eaLnBrk="1" latinLnBrk="0" hangingPunct="1">
              <a:lnSpc>
                <a:spcPct val="90000"/>
              </a:lnSpc>
              <a:spcBef>
                <a:spcPts val="1000"/>
              </a:spcBef>
              <a:buFont typeface="Arial"/>
              <a:buNone/>
              <a:defRPr sz="1400" b="0" i="0" kern="1200" baseline="0">
                <a:solidFill>
                  <a:srgbClr val="324F82"/>
                </a:solidFill>
                <a:latin typeface="Ubuntu Light" charset="0"/>
                <a:ea typeface="Ubuntu Light" charset="0"/>
                <a:cs typeface="Ubuntu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solidFill>
                  <a:schemeClr val="tx1"/>
                </a:solidFill>
                <a:latin typeface="+mn-lt"/>
              </a:rPr>
              <a:t>Sean had an appointment with an optician who asked him about a range of general health topics. He didn’t mind being asked these kinds of questions.</a:t>
            </a:r>
          </a:p>
          <a:p>
            <a:r>
              <a:rPr lang="en-GB" sz="2000" dirty="0">
                <a:solidFill>
                  <a:schemeClr val="tx1"/>
                </a:solidFill>
                <a:latin typeface="+mn-lt"/>
              </a:rPr>
              <a:t>The optician advised Sean that he should stop smoking however didn’t offer any guidance or signposting on how to go about quitting smoking. </a:t>
            </a:r>
          </a:p>
        </p:txBody>
      </p:sp>
    </p:spTree>
    <p:extLst>
      <p:ext uri="{BB962C8B-B14F-4D97-AF65-F5344CB8AC3E}">
        <p14:creationId xmlns:p14="http://schemas.microsoft.com/office/powerpoint/2010/main" val="345634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1"/>
          <p:cNvGraphicFramePr>
            <a:graphicFrameLocks noGrp="1" noChangeAspect="1"/>
          </p:cNvGraphicFramePr>
          <p:nvPr>
            <p:ph type="chart" sz="quarter" idx="14"/>
            <p:extLst>
              <p:ext uri="{D42A27DB-BD31-4B8C-83A1-F6EECF244321}">
                <p14:modId xmlns:p14="http://schemas.microsoft.com/office/powerpoint/2010/main" val="4131904437"/>
              </p:ext>
            </p:extLst>
          </p:nvPr>
        </p:nvGraphicFramePr>
        <p:xfrm>
          <a:off x="2737869" y="687750"/>
          <a:ext cx="6760972" cy="5069538"/>
        </p:xfrm>
        <a:graphic>
          <a:graphicData uri="http://schemas.openxmlformats.org/presentationml/2006/ole">
            <mc:AlternateContent xmlns:mc="http://schemas.openxmlformats.org/markup-compatibility/2006">
              <mc:Choice xmlns:v="urn:schemas-microsoft-com:vml" Requires="v">
                <p:oleObj spid="_x0000_s11288" name="Slide" r:id="rId4" imgW="4504847" imgH="3378580" progId="PowerPoint.Slide.12">
                  <p:embed/>
                </p:oleObj>
              </mc:Choice>
              <mc:Fallback>
                <p:oleObj name="Slide" r:id="rId4" imgW="4504847" imgH="3378580"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869" y="687750"/>
                        <a:ext cx="6760972" cy="5069538"/>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What impact are the conversations having?</a:t>
            </a:r>
          </a:p>
        </p:txBody>
      </p:sp>
    </p:spTree>
    <p:extLst>
      <p:ext uri="{BB962C8B-B14F-4D97-AF65-F5344CB8AC3E}">
        <p14:creationId xmlns:p14="http://schemas.microsoft.com/office/powerpoint/2010/main" val="15116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1"/>
          <p:cNvGraphicFramePr>
            <a:graphicFrameLocks noGrp="1" noChangeAspect="1"/>
          </p:cNvGraphicFramePr>
          <p:nvPr>
            <p:ph type="chart" sz="quarter" idx="14"/>
            <p:extLst>
              <p:ext uri="{D42A27DB-BD31-4B8C-83A1-F6EECF244321}">
                <p14:modId xmlns:p14="http://schemas.microsoft.com/office/powerpoint/2010/main" val="1399086569"/>
              </p:ext>
            </p:extLst>
          </p:nvPr>
        </p:nvGraphicFramePr>
        <p:xfrm>
          <a:off x="2440663" y="513841"/>
          <a:ext cx="7003588" cy="5252049"/>
        </p:xfrm>
        <a:graphic>
          <a:graphicData uri="http://schemas.openxmlformats.org/presentationml/2006/ole">
            <mc:AlternateContent xmlns:mc="http://schemas.openxmlformats.org/markup-compatibility/2006">
              <mc:Choice xmlns:v="urn:schemas-microsoft-com:vml" Requires="v">
                <p:oleObj spid="_x0000_s12312" name="Slide" r:id="rId4" imgW="4335942" imgH="3250576" progId="PowerPoint.Slide.12">
                  <p:embed/>
                </p:oleObj>
              </mc:Choice>
              <mc:Fallback>
                <p:oleObj name="Slide" r:id="rId4" imgW="4335942" imgH="3250576" progId="PowerPoint.Slide.12">
                  <p:embed/>
                  <p:pic>
                    <p:nvPicPr>
                      <p:cNvPr id="0" name=""/>
                      <p:cNvPicPr>
                        <a:picLocks noChangeAspect="1" noChangeArrowheads="1"/>
                      </p:cNvPicPr>
                      <p:nvPr/>
                    </p:nvPicPr>
                    <p:blipFill>
                      <a:blip r:embed="rId5"/>
                      <a:srcRect/>
                      <a:stretch>
                        <a:fillRect/>
                      </a:stretch>
                    </p:blipFill>
                    <p:spPr bwMode="auto">
                      <a:xfrm>
                        <a:off x="2440663" y="513841"/>
                        <a:ext cx="7003588" cy="5252049"/>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What impact are the conversations having?</a:t>
            </a:r>
          </a:p>
        </p:txBody>
      </p:sp>
    </p:spTree>
    <p:extLst>
      <p:ext uri="{BB962C8B-B14F-4D97-AF65-F5344CB8AC3E}">
        <p14:creationId xmlns:p14="http://schemas.microsoft.com/office/powerpoint/2010/main" val="89809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dirty="0"/>
          </a:p>
        </p:txBody>
      </p:sp>
      <p:sp>
        <p:nvSpPr>
          <p:cNvPr id="4" name="Text Placeholder 3"/>
          <p:cNvSpPr>
            <a:spLocks noGrp="1"/>
          </p:cNvSpPr>
          <p:nvPr>
            <p:ph type="body" sz="quarter" idx="15"/>
          </p:nvPr>
        </p:nvSpPr>
        <p:spPr/>
        <p:txBody>
          <a:bodyPr/>
          <a:lstStyle/>
          <a:p>
            <a:r>
              <a:rPr lang="en-GB" dirty="0"/>
              <a:t>Summary</a:t>
            </a:r>
          </a:p>
        </p:txBody>
      </p:sp>
      <p:sp>
        <p:nvSpPr>
          <p:cNvPr id="6" name="Content Placeholder 2"/>
          <p:cNvSpPr>
            <a:spLocks noGrp="1"/>
          </p:cNvSpPr>
          <p:nvPr>
            <p:ph sz="quarter" idx="14"/>
          </p:nvPr>
        </p:nvSpPr>
        <p:spPr>
          <a:xfrm>
            <a:off x="715963" y="1395045"/>
            <a:ext cx="10760075" cy="4232032"/>
          </a:xfrm>
        </p:spPr>
        <p:txBody>
          <a:bodyPr/>
          <a:lstStyle/>
          <a:p>
            <a:r>
              <a:rPr lang="en-GB" sz="2000" dirty="0">
                <a:solidFill>
                  <a:srgbClr val="E03882"/>
                </a:solidFill>
                <a:latin typeface="+mn-lt"/>
              </a:rPr>
              <a:t>High levels of interaction with health professionals</a:t>
            </a:r>
          </a:p>
          <a:p>
            <a:pPr lvl="1"/>
            <a:r>
              <a:rPr lang="en-GB" sz="2000" dirty="0"/>
              <a:t>Plenty of opportunities for health behaviour change conversations (especially opticians)</a:t>
            </a:r>
          </a:p>
          <a:p>
            <a:pPr marL="457200" lvl="1" indent="0">
              <a:buNone/>
            </a:pPr>
            <a:endParaRPr lang="en-GB" sz="800" dirty="0"/>
          </a:p>
          <a:p>
            <a:r>
              <a:rPr lang="en-GB" sz="2000" dirty="0">
                <a:solidFill>
                  <a:srgbClr val="E03882"/>
                </a:solidFill>
                <a:latin typeface="+mn-lt"/>
              </a:rPr>
              <a:t>Over half of contacts with health professionals generate a conversation</a:t>
            </a:r>
          </a:p>
          <a:p>
            <a:pPr lvl="1"/>
            <a:r>
              <a:rPr lang="en-GB" sz="2000" dirty="0"/>
              <a:t>Low number of conversations with opticians</a:t>
            </a:r>
          </a:p>
          <a:p>
            <a:pPr marL="457200" lvl="1" indent="0">
              <a:buNone/>
            </a:pPr>
            <a:endParaRPr lang="en-GB" sz="800" dirty="0"/>
          </a:p>
          <a:p>
            <a:r>
              <a:rPr lang="en-GB" sz="2000" dirty="0">
                <a:solidFill>
                  <a:srgbClr val="E03882"/>
                </a:solidFill>
                <a:latin typeface="+mn-lt"/>
              </a:rPr>
              <a:t>The public’s reaction to the conversations is generally positive</a:t>
            </a:r>
          </a:p>
          <a:p>
            <a:pPr lvl="1"/>
            <a:r>
              <a:rPr lang="en-GB" sz="2000" dirty="0"/>
              <a:t>No major negativity is evident, although question marks over their usefulness for some, especially if the conversations were unexpected</a:t>
            </a:r>
          </a:p>
          <a:p>
            <a:pPr marL="457200" lvl="1" indent="0">
              <a:buNone/>
            </a:pPr>
            <a:endParaRPr lang="en-GB" sz="800" dirty="0"/>
          </a:p>
          <a:p>
            <a:r>
              <a:rPr lang="en-GB" sz="2000" dirty="0">
                <a:solidFill>
                  <a:srgbClr val="E03882"/>
                </a:solidFill>
                <a:latin typeface="+mn-lt"/>
              </a:rPr>
              <a:t>Over a third of conversations result in a change</a:t>
            </a:r>
          </a:p>
          <a:p>
            <a:pPr lvl="1"/>
            <a:r>
              <a:rPr lang="en-GB" sz="2000" dirty="0"/>
              <a:t>Impact is lower for opticians</a:t>
            </a:r>
          </a:p>
        </p:txBody>
      </p:sp>
      <p:sp>
        <p:nvSpPr>
          <p:cNvPr id="2" name="TextBox 1"/>
          <p:cNvSpPr txBox="1"/>
          <p:nvPr/>
        </p:nvSpPr>
        <p:spPr>
          <a:xfrm>
            <a:off x="7886971" y="5350078"/>
            <a:ext cx="3196707" cy="553998"/>
          </a:xfrm>
          <a:prstGeom prst="rect">
            <a:avLst/>
          </a:prstGeom>
          <a:noFill/>
        </p:spPr>
        <p:txBody>
          <a:bodyPr wrap="square" rtlCol="0">
            <a:spAutoFit/>
          </a:bodyPr>
          <a:lstStyle/>
          <a:p>
            <a:r>
              <a:rPr lang="en-GB" sz="3000" b="0" i="0" dirty="0">
                <a:solidFill>
                  <a:srgbClr val="324F82"/>
                </a:solidFill>
                <a:latin typeface="Ubuntu" charset="0"/>
                <a:ea typeface="Ubuntu" charset="0"/>
                <a:cs typeface="Ubuntu" charset="0"/>
              </a:rPr>
              <a:t>www.mecc.wales</a:t>
            </a:r>
          </a:p>
        </p:txBody>
      </p:sp>
      <p:pic>
        <p:nvPicPr>
          <p:cNvPr id="7" name="Picture 2" descr="http://publichealth.warwickshire.gov.uk/files/2013/11/MECC-logo.png"/>
          <p:cNvPicPr>
            <a:picLocks noChangeAspect="1" noChangeArrowheads="1"/>
          </p:cNvPicPr>
          <p:nvPr/>
        </p:nvPicPr>
        <p:blipFill>
          <a:blip r:embed="rId2" cstate="print"/>
          <a:srcRect l="4820" b="4820"/>
          <a:stretch>
            <a:fillRect/>
          </a:stretch>
        </p:blipFill>
        <p:spPr bwMode="auto">
          <a:xfrm rot="5400000">
            <a:off x="11083678" y="5119357"/>
            <a:ext cx="784719" cy="784719"/>
          </a:xfrm>
          <a:prstGeom prst="rect">
            <a:avLst/>
          </a:prstGeom>
          <a:noFill/>
        </p:spPr>
      </p:pic>
    </p:spTree>
    <p:extLst>
      <p:ext uri="{BB962C8B-B14F-4D97-AF65-F5344CB8AC3E}">
        <p14:creationId xmlns:p14="http://schemas.microsoft.com/office/powerpoint/2010/main" val="261031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1ACC7B-A506-4F71-A34B-CB318288DC27}"/>
              </a:ext>
            </a:extLst>
          </p:cNvPr>
          <p:cNvSpPr>
            <a:spLocks noGrp="1"/>
          </p:cNvSpPr>
          <p:nvPr>
            <p:ph sz="quarter" idx="10"/>
          </p:nvPr>
        </p:nvSpPr>
        <p:spPr/>
        <p:txBody>
          <a:bodyPr/>
          <a:lstStyle/>
          <a:p>
            <a:endParaRPr lang="en-GB"/>
          </a:p>
        </p:txBody>
      </p:sp>
      <p:sp>
        <p:nvSpPr>
          <p:cNvPr id="3" name="Content Placeholder 2">
            <a:extLst>
              <a:ext uri="{FF2B5EF4-FFF2-40B4-BE49-F238E27FC236}">
                <a16:creationId xmlns:a16="http://schemas.microsoft.com/office/drawing/2014/main" id="{2FDEFA04-036F-4C9F-8842-5E1DF5DDB203}"/>
              </a:ext>
            </a:extLst>
          </p:cNvPr>
          <p:cNvSpPr>
            <a:spLocks noGrp="1"/>
          </p:cNvSpPr>
          <p:nvPr>
            <p:ph sz="quarter" idx="14"/>
          </p:nvPr>
        </p:nvSpPr>
        <p:spPr>
          <a:xfrm>
            <a:off x="715963" y="2230644"/>
            <a:ext cx="10760075" cy="1364476"/>
          </a:xfrm>
        </p:spPr>
        <p:txBody>
          <a:bodyPr/>
          <a:lstStyle/>
          <a:p>
            <a:r>
              <a:rPr lang="en-GB" dirty="0"/>
              <a:t>Work with WOPEC to introduce in future training </a:t>
            </a:r>
          </a:p>
          <a:p>
            <a:r>
              <a:rPr lang="en-GB" dirty="0"/>
              <a:t>Update you next year hopefully!</a:t>
            </a:r>
          </a:p>
          <a:p>
            <a:r>
              <a:rPr lang="en-GB" dirty="0"/>
              <a:t>Take note of what the research tells us – </a:t>
            </a:r>
            <a:r>
              <a:rPr lang="en-GB"/>
              <a:t>patient expectation!</a:t>
            </a:r>
            <a:endParaRPr lang="en-GB" dirty="0"/>
          </a:p>
        </p:txBody>
      </p:sp>
      <p:sp>
        <p:nvSpPr>
          <p:cNvPr id="4" name="Text Placeholder 3">
            <a:extLst>
              <a:ext uri="{FF2B5EF4-FFF2-40B4-BE49-F238E27FC236}">
                <a16:creationId xmlns:a16="http://schemas.microsoft.com/office/drawing/2014/main" id="{C3251CB0-297C-45C0-88F7-C43337AA4547}"/>
              </a:ext>
            </a:extLst>
          </p:cNvPr>
          <p:cNvSpPr>
            <a:spLocks noGrp="1"/>
          </p:cNvSpPr>
          <p:nvPr>
            <p:ph type="body" sz="quarter" idx="15"/>
          </p:nvPr>
        </p:nvSpPr>
        <p:spPr/>
        <p:txBody>
          <a:bodyPr/>
          <a:lstStyle/>
          <a:p>
            <a:r>
              <a:rPr lang="en-GB" dirty="0"/>
              <a:t>What this really means for us?</a:t>
            </a:r>
          </a:p>
        </p:txBody>
      </p:sp>
      <p:sp>
        <p:nvSpPr>
          <p:cNvPr id="5" name="Text Placeholder 4">
            <a:extLst>
              <a:ext uri="{FF2B5EF4-FFF2-40B4-BE49-F238E27FC236}">
                <a16:creationId xmlns:a16="http://schemas.microsoft.com/office/drawing/2014/main" id="{479889D8-9AEC-48E0-865E-5A5A34D05676}"/>
              </a:ext>
            </a:extLst>
          </p:cNvPr>
          <p:cNvSpPr>
            <a:spLocks noGrp="1"/>
          </p:cNvSpPr>
          <p:nvPr>
            <p:ph type="body" sz="quarter" idx="16"/>
          </p:nvPr>
        </p:nvSpPr>
        <p:spPr/>
        <p:txBody>
          <a:bodyPr/>
          <a:lstStyle/>
          <a:p>
            <a:r>
              <a:rPr lang="en-GB" dirty="0"/>
              <a:t>We want to do this!</a:t>
            </a:r>
          </a:p>
        </p:txBody>
      </p:sp>
    </p:spTree>
    <p:extLst>
      <p:ext uri="{BB962C8B-B14F-4D97-AF65-F5344CB8AC3E}">
        <p14:creationId xmlns:p14="http://schemas.microsoft.com/office/powerpoint/2010/main" val="367066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sp>
        <p:nvSpPr>
          <p:cNvPr id="4" name="Text Placeholder 3"/>
          <p:cNvSpPr>
            <a:spLocks noGrp="1"/>
          </p:cNvSpPr>
          <p:nvPr>
            <p:ph type="body" sz="quarter" idx="15"/>
          </p:nvPr>
        </p:nvSpPr>
        <p:spPr/>
        <p:txBody>
          <a:bodyPr/>
          <a:lstStyle/>
          <a:p>
            <a:pPr algn="l"/>
            <a:r>
              <a:rPr lang="en-GB" dirty="0"/>
              <a:t>Background and objectives</a:t>
            </a:r>
          </a:p>
          <a:p>
            <a:endParaRPr lang="en-GB" dirty="0"/>
          </a:p>
        </p:txBody>
      </p:sp>
      <p:sp>
        <p:nvSpPr>
          <p:cNvPr id="7" name="Rectangle 6"/>
          <p:cNvSpPr/>
          <p:nvPr/>
        </p:nvSpPr>
        <p:spPr>
          <a:xfrm>
            <a:off x="596220" y="1544360"/>
            <a:ext cx="10760075" cy="3693319"/>
          </a:xfrm>
          <a:prstGeom prst="rect">
            <a:avLst/>
          </a:prstGeom>
        </p:spPr>
        <p:txBody>
          <a:bodyPr wrap="square">
            <a:spAutoFit/>
          </a:bodyPr>
          <a:lstStyle/>
          <a:p>
            <a:r>
              <a:rPr lang="en-GB" dirty="0"/>
              <a:t>PHW commissioned Beaufort Research to carry out research among general population in Wales to gain a greater understanding of the health behaviour change conversations taking place – </a:t>
            </a:r>
            <a:r>
              <a:rPr lang="en-GB" b="1" dirty="0"/>
              <a:t>from public’s perspective</a:t>
            </a:r>
            <a:r>
              <a:rPr lang="en-GB" dirty="0"/>
              <a:t>.</a:t>
            </a:r>
          </a:p>
          <a:p>
            <a:r>
              <a:rPr lang="en-GB" dirty="0"/>
              <a:t>It was hoped that the Research results would inform the improvement and future development of health behaviour change conversations enabling activity in Wales</a:t>
            </a:r>
          </a:p>
          <a:p>
            <a:endParaRPr lang="en-GB" dirty="0"/>
          </a:p>
          <a:p>
            <a:r>
              <a:rPr lang="en-GB" sz="2000" b="1" dirty="0">
                <a:solidFill>
                  <a:srgbClr val="E03882"/>
                </a:solidFill>
              </a:rPr>
              <a:t>Key Objectives</a:t>
            </a:r>
          </a:p>
          <a:p>
            <a:pPr marL="457200" indent="-457200">
              <a:buAutoNum type="arabicPeriod"/>
            </a:pPr>
            <a:r>
              <a:rPr lang="en-GB" dirty="0"/>
              <a:t>What are the </a:t>
            </a:r>
            <a:r>
              <a:rPr lang="en-GB" b="1" dirty="0"/>
              <a:t>volume and type </a:t>
            </a:r>
            <a:r>
              <a:rPr lang="en-GB" dirty="0"/>
              <a:t>of health behaviour change conversations taking place and who delivers them?</a:t>
            </a:r>
          </a:p>
          <a:p>
            <a:pPr marL="457200" indent="-457200">
              <a:buAutoNum type="arabicPeriod"/>
            </a:pPr>
            <a:r>
              <a:rPr lang="en-GB" dirty="0"/>
              <a:t>What are the service users’ </a:t>
            </a:r>
            <a:r>
              <a:rPr lang="en-GB" b="1" dirty="0"/>
              <a:t>experiences and perceptions </a:t>
            </a:r>
            <a:r>
              <a:rPr lang="en-GB" dirty="0"/>
              <a:t>of the health behaviour change conversations they took part in?</a:t>
            </a:r>
          </a:p>
          <a:p>
            <a:pPr marL="457200" indent="-457200">
              <a:buAutoNum type="arabicPeriod"/>
            </a:pPr>
            <a:r>
              <a:rPr lang="en-GB" dirty="0"/>
              <a:t>What is the number of people that go on to make </a:t>
            </a:r>
            <a:r>
              <a:rPr lang="en-GB" b="1" dirty="0"/>
              <a:t>relevant change </a:t>
            </a:r>
            <a:r>
              <a:rPr lang="en-GB" dirty="0"/>
              <a:t>following such a conversation?</a:t>
            </a:r>
          </a:p>
        </p:txBody>
      </p:sp>
    </p:spTree>
    <p:extLst>
      <p:ext uri="{BB962C8B-B14F-4D97-AF65-F5344CB8AC3E}">
        <p14:creationId xmlns:p14="http://schemas.microsoft.com/office/powerpoint/2010/main" val="376092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sp>
        <p:nvSpPr>
          <p:cNvPr id="4" name="Text Placeholder 3"/>
          <p:cNvSpPr>
            <a:spLocks noGrp="1"/>
          </p:cNvSpPr>
          <p:nvPr>
            <p:ph type="body" sz="quarter" idx="15"/>
          </p:nvPr>
        </p:nvSpPr>
        <p:spPr/>
        <p:txBody>
          <a:bodyPr/>
          <a:lstStyle/>
          <a:p>
            <a:pPr algn="l"/>
            <a:r>
              <a:rPr lang="en-GB" dirty="0"/>
              <a:t>Method</a:t>
            </a:r>
          </a:p>
        </p:txBody>
      </p:sp>
      <p:sp>
        <p:nvSpPr>
          <p:cNvPr id="6" name="Rectangle 5"/>
          <p:cNvSpPr/>
          <p:nvPr/>
        </p:nvSpPr>
        <p:spPr>
          <a:xfrm>
            <a:off x="715962" y="1486372"/>
            <a:ext cx="10760075" cy="2215991"/>
          </a:xfrm>
          <a:prstGeom prst="rect">
            <a:avLst/>
          </a:prstGeom>
        </p:spPr>
        <p:txBody>
          <a:bodyPr wrap="square">
            <a:spAutoFit/>
          </a:bodyPr>
          <a:lstStyle/>
          <a:p>
            <a:r>
              <a:rPr lang="en-GB" sz="2400" dirty="0">
                <a:solidFill>
                  <a:srgbClr val="E03882"/>
                </a:solidFill>
              </a:rPr>
              <a:t>Stage 1</a:t>
            </a:r>
          </a:p>
          <a:p>
            <a:pPr lvl="1"/>
            <a:r>
              <a:rPr lang="en-GB" dirty="0"/>
              <a:t>Quantitative telephone survey of </a:t>
            </a:r>
            <a:r>
              <a:rPr lang="en-GB" b="1" dirty="0"/>
              <a:t>1,003 adults</a:t>
            </a:r>
            <a:r>
              <a:rPr lang="en-GB" dirty="0"/>
              <a:t> aged 18+ representative of the Welsh population</a:t>
            </a:r>
          </a:p>
          <a:p>
            <a:pPr lvl="1"/>
            <a:endParaRPr lang="en-GB" dirty="0"/>
          </a:p>
          <a:p>
            <a:r>
              <a:rPr lang="en-GB" sz="2400" dirty="0">
                <a:solidFill>
                  <a:srgbClr val="E03882"/>
                </a:solidFill>
              </a:rPr>
              <a:t>Stage 2</a:t>
            </a:r>
          </a:p>
          <a:p>
            <a:pPr lvl="1"/>
            <a:r>
              <a:rPr lang="en-GB" b="1" dirty="0"/>
              <a:t>25</a:t>
            </a:r>
            <a:r>
              <a:rPr lang="en-GB" dirty="0"/>
              <a:t> follow-up qualitative depth interviews to explore key issues arising during the survey</a:t>
            </a:r>
          </a:p>
        </p:txBody>
      </p:sp>
    </p:spTree>
    <p:extLst>
      <p:ext uri="{BB962C8B-B14F-4D97-AF65-F5344CB8AC3E}">
        <p14:creationId xmlns:p14="http://schemas.microsoft.com/office/powerpoint/2010/main" val="315985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7"/>
          <p:cNvGraphicFramePr>
            <a:graphicFrameLocks noGrp="1" noChangeAspect="1"/>
          </p:cNvGraphicFramePr>
          <p:nvPr>
            <p:ph type="chart" sz="quarter" idx="14"/>
            <p:extLst>
              <p:ext uri="{D42A27DB-BD31-4B8C-83A1-F6EECF244321}">
                <p14:modId xmlns:p14="http://schemas.microsoft.com/office/powerpoint/2010/main" val="1553857184"/>
              </p:ext>
            </p:extLst>
          </p:nvPr>
        </p:nvGraphicFramePr>
        <p:xfrm>
          <a:off x="2147128" y="920530"/>
          <a:ext cx="6745412" cy="4990413"/>
        </p:xfrm>
        <a:graphic>
          <a:graphicData uri="http://schemas.openxmlformats.org/presentationml/2006/ole">
            <mc:AlternateContent xmlns:mc="http://schemas.openxmlformats.org/markup-compatibility/2006">
              <mc:Choice xmlns:v="urn:schemas-microsoft-com:vml" Requires="v">
                <p:oleObj spid="_x0000_s1050" name="Slide" r:id="rId4" imgW="4672669" imgH="3503699" progId="PowerPoint.Slide.12">
                  <p:embed/>
                </p:oleObj>
              </mc:Choice>
              <mc:Fallback>
                <p:oleObj name="Slide" r:id="rId4" imgW="4672669" imgH="3503699"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128" y="920530"/>
                        <a:ext cx="6745412" cy="4990413"/>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What are the opportunities for health behaviour change conversations?</a:t>
            </a:r>
          </a:p>
        </p:txBody>
      </p:sp>
    </p:spTree>
    <p:extLst>
      <p:ext uri="{BB962C8B-B14F-4D97-AF65-F5344CB8AC3E}">
        <p14:creationId xmlns:p14="http://schemas.microsoft.com/office/powerpoint/2010/main" val="355992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pPr algn="l"/>
            <a:r>
              <a:rPr lang="en-GB" dirty="0"/>
              <a:t>How many health behaviour change conversations are taking place?</a:t>
            </a:r>
          </a:p>
        </p:txBody>
      </p:sp>
      <p:sp>
        <p:nvSpPr>
          <p:cNvPr id="8" name="Text Box 2"/>
          <p:cNvSpPr txBox="1">
            <a:spLocks noChangeArrowheads="1"/>
          </p:cNvSpPr>
          <p:nvPr/>
        </p:nvSpPr>
        <p:spPr bwMode="auto">
          <a:xfrm>
            <a:off x="1928178" y="1351105"/>
            <a:ext cx="8718550" cy="668337"/>
          </a:xfrm>
          <a:prstGeom prst="rect">
            <a:avLst/>
          </a:prstGeom>
          <a:solidFill>
            <a:srgbClr val="002060"/>
          </a:solidFill>
          <a:ln>
            <a:noFill/>
          </a:ln>
        </p:spPr>
        <p:txBody>
          <a:bodyPr lIns="83476" tIns="41738" rIns="83476" bIns="41738">
            <a:spAutoFit/>
          </a:bodyPr>
          <a:lstStyle>
            <a:lvl1pPr marL="355600" defTabSz="835025" eaLnBrk="0" hangingPunct="0">
              <a:buFont typeface="Wingdings" pitchFamily="2" charset="2"/>
              <a:buChar char="§"/>
              <a:defRPr sz="2000">
                <a:solidFill>
                  <a:schemeClr val="tx1"/>
                </a:solidFill>
                <a:latin typeface="Arial" charset="0"/>
                <a:cs typeface="Arial" charset="0"/>
              </a:defRPr>
            </a:lvl1pPr>
            <a:lvl2pPr marL="742950" indent="-285750" defTabSz="835025" eaLnBrk="0" hangingPunct="0">
              <a:buFont typeface="Wingdings" pitchFamily="2" charset="2"/>
              <a:buChar char="§"/>
              <a:defRPr sz="2000">
                <a:solidFill>
                  <a:schemeClr val="tx1"/>
                </a:solidFill>
                <a:latin typeface="Arial" charset="0"/>
                <a:cs typeface="Arial" charset="0"/>
              </a:defRPr>
            </a:lvl2pPr>
            <a:lvl3pPr marL="1143000" indent="-228600" defTabSz="835025" eaLnBrk="0" hangingPunct="0">
              <a:buFont typeface="Wingdings" pitchFamily="2" charset="2"/>
              <a:buChar char="§"/>
              <a:defRPr sz="2000">
                <a:solidFill>
                  <a:schemeClr val="tx1"/>
                </a:solidFill>
                <a:latin typeface="Arial" charset="0"/>
                <a:cs typeface="Arial" charset="0"/>
              </a:defRPr>
            </a:lvl3pPr>
            <a:lvl4pPr marL="1600200" indent="-228600" defTabSz="835025" eaLnBrk="0" hangingPunct="0">
              <a:buFont typeface="Wingdings" pitchFamily="2" charset="2"/>
              <a:buChar char="§"/>
              <a:defRPr sz="2000">
                <a:solidFill>
                  <a:schemeClr val="tx1"/>
                </a:solidFill>
                <a:latin typeface="Arial" charset="0"/>
                <a:cs typeface="Arial" charset="0"/>
              </a:defRPr>
            </a:lvl4pPr>
            <a:lvl5pPr marL="2057400" indent="-228600" defTabSz="835025" eaLnBrk="0" hangingPunct="0">
              <a:buFont typeface="Wingdings" pitchFamily="2" charset="2"/>
              <a:buChar char="§"/>
              <a:defRPr sz="2000">
                <a:solidFill>
                  <a:schemeClr val="tx1"/>
                </a:solidFill>
                <a:latin typeface="Arial" charset="0"/>
                <a:cs typeface="Arial" charset="0"/>
              </a:defRPr>
            </a:lvl5pPr>
            <a:lvl6pPr marL="2514600" indent="-228600" defTabSz="835025" eaLnBrk="0" fontAlgn="base" hangingPunct="0">
              <a:spcBef>
                <a:spcPct val="20000"/>
              </a:spcBef>
              <a:spcAft>
                <a:spcPct val="0"/>
              </a:spcAft>
              <a:buClr>
                <a:srgbClr val="5B1F5D"/>
              </a:buClr>
              <a:buFont typeface="Wingdings" pitchFamily="2" charset="2"/>
              <a:buChar char="§"/>
              <a:defRPr sz="2000">
                <a:solidFill>
                  <a:schemeClr val="tx1"/>
                </a:solidFill>
                <a:latin typeface="Arial" charset="0"/>
                <a:cs typeface="Arial" charset="0"/>
              </a:defRPr>
            </a:lvl6pPr>
            <a:lvl7pPr marL="2971800" indent="-228600" defTabSz="835025" eaLnBrk="0" fontAlgn="base" hangingPunct="0">
              <a:spcBef>
                <a:spcPct val="20000"/>
              </a:spcBef>
              <a:spcAft>
                <a:spcPct val="0"/>
              </a:spcAft>
              <a:buClr>
                <a:srgbClr val="5B1F5D"/>
              </a:buClr>
              <a:buFont typeface="Wingdings" pitchFamily="2" charset="2"/>
              <a:buChar char="§"/>
              <a:defRPr sz="2000">
                <a:solidFill>
                  <a:schemeClr val="tx1"/>
                </a:solidFill>
                <a:latin typeface="Arial" charset="0"/>
                <a:cs typeface="Arial" charset="0"/>
              </a:defRPr>
            </a:lvl7pPr>
            <a:lvl8pPr marL="3429000" indent="-228600" defTabSz="835025" eaLnBrk="0" fontAlgn="base" hangingPunct="0">
              <a:spcBef>
                <a:spcPct val="20000"/>
              </a:spcBef>
              <a:spcAft>
                <a:spcPct val="0"/>
              </a:spcAft>
              <a:buClr>
                <a:srgbClr val="5B1F5D"/>
              </a:buClr>
              <a:buFont typeface="Wingdings" pitchFamily="2" charset="2"/>
              <a:buChar char="§"/>
              <a:defRPr sz="2000">
                <a:solidFill>
                  <a:schemeClr val="tx1"/>
                </a:solidFill>
                <a:latin typeface="Arial" charset="0"/>
                <a:cs typeface="Arial" charset="0"/>
              </a:defRPr>
            </a:lvl8pPr>
            <a:lvl9pPr marL="3886200" indent="-228600" defTabSz="835025" eaLnBrk="0" fontAlgn="base" hangingPunct="0">
              <a:spcBef>
                <a:spcPct val="20000"/>
              </a:spcBef>
              <a:spcAft>
                <a:spcPct val="0"/>
              </a:spcAft>
              <a:buClr>
                <a:srgbClr val="5B1F5D"/>
              </a:buClr>
              <a:buFont typeface="Wingdings" pitchFamily="2" charset="2"/>
              <a:buChar char="§"/>
              <a:defRPr sz="2000">
                <a:solidFill>
                  <a:schemeClr val="tx1"/>
                </a:solidFill>
                <a:latin typeface="Arial" charset="0"/>
                <a:cs typeface="Arial" charset="0"/>
              </a:defRPr>
            </a:lvl9pPr>
          </a:lstStyle>
          <a:p>
            <a:pPr>
              <a:buFontTx/>
              <a:buNone/>
              <a:defRPr/>
            </a:pPr>
            <a:r>
              <a:rPr lang="en-GB" altLang="en-US" sz="1900" dirty="0">
                <a:solidFill>
                  <a:schemeClr val="bg1"/>
                </a:solidFill>
                <a:latin typeface="+mn-lt"/>
                <a:ea typeface="ＭＳ Ｐゴシック" pitchFamily="1" charset="-128"/>
              </a:rPr>
              <a:t>56% of those who’ve seen a health professional in past year have had a health behaviour change conversation; 44% have not</a:t>
            </a:r>
          </a:p>
        </p:txBody>
      </p:sp>
      <p:graphicFrame>
        <p:nvGraphicFramePr>
          <p:cNvPr id="9" name="Content Placeholder 4"/>
          <p:cNvGraphicFramePr>
            <a:graphicFrameLocks/>
          </p:cNvGraphicFramePr>
          <p:nvPr>
            <p:extLst>
              <p:ext uri="{D42A27DB-BD31-4B8C-83A1-F6EECF244321}">
                <p14:modId xmlns:p14="http://schemas.microsoft.com/office/powerpoint/2010/main" val="1659238150"/>
              </p:ext>
            </p:extLst>
          </p:nvPr>
        </p:nvGraphicFramePr>
        <p:xfrm>
          <a:off x="1807528" y="2120394"/>
          <a:ext cx="8959850" cy="4060825"/>
        </p:xfrm>
        <a:graphic>
          <a:graphicData uri="http://schemas.openxmlformats.org/presentationml/2006/ole">
            <mc:AlternateContent xmlns:mc="http://schemas.openxmlformats.org/markup-compatibility/2006">
              <mc:Choice xmlns:v="urn:schemas-microsoft-com:vml" Requires="v">
                <p:oleObj spid="_x0000_s2074" r:id="rId4" imgW="8955800" imgH="4066384" progId="Excel.Chart.8">
                  <p:embed/>
                </p:oleObj>
              </mc:Choice>
              <mc:Fallback>
                <p:oleObj r:id="rId4" imgW="8955800" imgH="406638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528" y="2120394"/>
                        <a:ext cx="8959850" cy="4060825"/>
                      </a:xfrm>
                      <a:prstGeom prst="rect">
                        <a:avLst/>
                      </a:prstGeom>
                    </p:spPr>
                  </p:pic>
                </p:oleObj>
              </mc:Fallback>
            </mc:AlternateContent>
          </a:graphicData>
        </a:graphic>
      </p:graphicFrame>
    </p:spTree>
    <p:extLst>
      <p:ext uri="{BB962C8B-B14F-4D97-AF65-F5344CB8AC3E}">
        <p14:creationId xmlns:p14="http://schemas.microsoft.com/office/powerpoint/2010/main" val="57407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ChangeAspect="1"/>
          </p:cNvGraphicFramePr>
          <p:nvPr>
            <p:extLst>
              <p:ext uri="{D42A27DB-BD31-4B8C-83A1-F6EECF244321}">
                <p14:modId xmlns:p14="http://schemas.microsoft.com/office/powerpoint/2010/main" val="4148274546"/>
              </p:ext>
            </p:extLst>
          </p:nvPr>
        </p:nvGraphicFramePr>
        <p:xfrm>
          <a:off x="2498014" y="716218"/>
          <a:ext cx="7096362" cy="5165967"/>
        </p:xfrm>
        <a:graphic>
          <a:graphicData uri="http://schemas.openxmlformats.org/presentationml/2006/ole">
            <mc:AlternateContent xmlns:mc="http://schemas.openxmlformats.org/markup-compatibility/2006">
              <mc:Choice xmlns:v="urn:schemas-microsoft-com:vml" Requires="v">
                <p:oleObj spid="_x0000_s3097" name="Slide" r:id="rId4" imgW="4475974" imgH="3355864" progId="PowerPoint.Slide.12">
                  <p:embed/>
                </p:oleObj>
              </mc:Choice>
              <mc:Fallback>
                <p:oleObj name="Slide" r:id="rId4" imgW="4475974" imgH="3355864"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014" y="716218"/>
                        <a:ext cx="7096362" cy="5165967"/>
                      </a:xfrm>
                      <a:prstGeom prst="rect">
                        <a:avLst/>
                      </a:prstGeom>
                      <a:noFill/>
                    </p:spPr>
                  </p:pic>
                </p:oleObj>
              </mc:Fallback>
            </mc:AlternateContent>
          </a:graphicData>
        </a:graphic>
      </p:graphicFrame>
      <p:sp>
        <p:nvSpPr>
          <p:cNvPr id="3" name="Content Placeholder 2"/>
          <p:cNvSpPr>
            <a:spLocks noGrp="1"/>
          </p:cNvSpPr>
          <p:nvPr>
            <p:ph sz="quarter" idx="10"/>
          </p:nvPr>
        </p:nvSpPr>
        <p:spPr/>
        <p:txBody>
          <a:bodyPr/>
          <a:lstStyle/>
          <a:p>
            <a:endParaRPr lang="en-GB"/>
          </a:p>
        </p:txBody>
      </p:sp>
      <p:sp>
        <p:nvSpPr>
          <p:cNvPr id="4" name="Text Placeholder 3"/>
          <p:cNvSpPr>
            <a:spLocks noGrp="1"/>
          </p:cNvSpPr>
          <p:nvPr>
            <p:ph type="body" sz="quarter" idx="15"/>
          </p:nvPr>
        </p:nvSpPr>
        <p:spPr/>
        <p:txBody>
          <a:bodyPr/>
          <a:lstStyle/>
          <a:p>
            <a:pPr algn="l"/>
            <a:r>
              <a:rPr lang="en-GB" dirty="0"/>
              <a:t>Who’s most likely to have had a health behaviour change conversation?</a:t>
            </a:r>
          </a:p>
        </p:txBody>
      </p:sp>
    </p:spTree>
    <p:extLst>
      <p:ext uri="{BB962C8B-B14F-4D97-AF65-F5344CB8AC3E}">
        <p14:creationId xmlns:p14="http://schemas.microsoft.com/office/powerpoint/2010/main" val="26495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sz="quarter" idx="14"/>
            <p:extLst>
              <p:ext uri="{D42A27DB-BD31-4B8C-83A1-F6EECF244321}">
                <p14:modId xmlns:p14="http://schemas.microsoft.com/office/powerpoint/2010/main" val="885767769"/>
              </p:ext>
            </p:extLst>
          </p:nvPr>
        </p:nvGraphicFramePr>
        <p:xfrm>
          <a:off x="3152633" y="573206"/>
          <a:ext cx="7122982" cy="5340351"/>
        </p:xfrm>
        <a:graphic>
          <a:graphicData uri="http://schemas.openxmlformats.org/presentationml/2006/ole">
            <mc:AlternateContent xmlns:mc="http://schemas.openxmlformats.org/markup-compatibility/2006">
              <mc:Choice xmlns:v="urn:schemas-microsoft-com:vml" Requires="v">
                <p:oleObj spid="_x0000_s4121" name="Slide" r:id="rId4" imgW="4497268" imgH="3372450" progId="PowerPoint.Slide.12">
                  <p:embed/>
                </p:oleObj>
              </mc:Choice>
              <mc:Fallback>
                <p:oleObj name="Slide" r:id="rId4" imgW="4497268" imgH="3372450"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633" y="573206"/>
                        <a:ext cx="7122982" cy="5340351"/>
                      </a:xfrm>
                      <a:prstGeom prst="rect">
                        <a:avLst/>
                      </a:prstGeom>
                      <a:solidFill>
                        <a:schemeClr val="bg1"/>
                      </a:solidFill>
                      <a:ln>
                        <a:solidFill>
                          <a:schemeClr val="bg1"/>
                        </a:solidFill>
                      </a:ln>
                    </p:spPr>
                  </p:pic>
                </p:oleObj>
              </mc:Fallback>
            </mc:AlternateContent>
          </a:graphicData>
        </a:graphic>
      </p:graphicFrame>
      <p:sp>
        <p:nvSpPr>
          <p:cNvPr id="8" name="Rectangle 7"/>
          <p:cNvSpPr/>
          <p:nvPr/>
        </p:nvSpPr>
        <p:spPr>
          <a:xfrm>
            <a:off x="10072048" y="573206"/>
            <a:ext cx="203567" cy="668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0"/>
          </p:nvPr>
        </p:nvSpPr>
        <p:spPr/>
        <p:txBody>
          <a:bodyPr/>
          <a:lstStyle/>
          <a:p>
            <a:endParaRPr lang="en-GB"/>
          </a:p>
        </p:txBody>
      </p:sp>
      <p:sp>
        <p:nvSpPr>
          <p:cNvPr id="4" name="Text Placeholder 3"/>
          <p:cNvSpPr>
            <a:spLocks noGrp="1"/>
          </p:cNvSpPr>
          <p:nvPr>
            <p:ph type="body" sz="quarter" idx="15"/>
          </p:nvPr>
        </p:nvSpPr>
        <p:spPr>
          <a:xfrm>
            <a:off x="348491" y="144662"/>
            <a:ext cx="10760075" cy="393542"/>
          </a:xfrm>
        </p:spPr>
        <p:txBody>
          <a:bodyPr/>
          <a:lstStyle/>
          <a:p>
            <a:pPr algn="l"/>
            <a:r>
              <a:rPr lang="en-GB" dirty="0"/>
              <a:t>Who delivers health behaviour change conversations?</a:t>
            </a:r>
          </a:p>
        </p:txBody>
      </p:sp>
    </p:spTree>
    <p:extLst>
      <p:ext uri="{BB962C8B-B14F-4D97-AF65-F5344CB8AC3E}">
        <p14:creationId xmlns:p14="http://schemas.microsoft.com/office/powerpoint/2010/main" val="396269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p:cNvGraphicFramePr>
            <a:graphicFrameLocks noGrp="1" noChangeAspect="1"/>
          </p:cNvGraphicFramePr>
          <p:nvPr>
            <p:ph type="chart" sz="quarter" idx="14"/>
            <p:extLst>
              <p:ext uri="{D42A27DB-BD31-4B8C-83A1-F6EECF244321}">
                <p14:modId xmlns:p14="http://schemas.microsoft.com/office/powerpoint/2010/main" val="752939501"/>
              </p:ext>
            </p:extLst>
          </p:nvPr>
        </p:nvGraphicFramePr>
        <p:xfrm>
          <a:off x="2940075" y="578176"/>
          <a:ext cx="7091029" cy="5317657"/>
        </p:xfrm>
        <a:graphic>
          <a:graphicData uri="http://schemas.openxmlformats.org/presentationml/2006/ole">
            <mc:AlternateContent xmlns:mc="http://schemas.openxmlformats.org/markup-compatibility/2006">
              <mc:Choice xmlns:v="urn:schemas-microsoft-com:vml" Requires="v">
                <p:oleObj spid="_x0000_s5145" name="Slide" r:id="rId4" imgW="4570532" imgH="3427618" progId="PowerPoint.Slide.12">
                  <p:embed/>
                </p:oleObj>
              </mc:Choice>
              <mc:Fallback>
                <p:oleObj name="Slide" r:id="rId4" imgW="4570532" imgH="3427618"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75" y="578176"/>
                        <a:ext cx="7091029" cy="5317657"/>
                      </a:xfrm>
                      <a:prstGeom prst="rect">
                        <a:avLst/>
                      </a:prstGeom>
                      <a:noFill/>
                    </p:spPr>
                  </p:pic>
                </p:oleObj>
              </mc:Fallback>
            </mc:AlternateContent>
          </a:graphicData>
        </a:graphic>
      </p:graphicFrame>
      <p:sp>
        <p:nvSpPr>
          <p:cNvPr id="3" name="Content Placeholder 2"/>
          <p:cNvSpPr>
            <a:spLocks noGrp="1"/>
          </p:cNvSpPr>
          <p:nvPr>
            <p:ph sz="quarter" idx="10"/>
          </p:nvPr>
        </p:nvSpPr>
        <p:spPr/>
        <p:txBody>
          <a:bodyPr/>
          <a:lstStyle/>
          <a:p>
            <a:endParaRPr lang="en-GB"/>
          </a:p>
        </p:txBody>
      </p:sp>
      <p:sp>
        <p:nvSpPr>
          <p:cNvPr id="4" name="Text Placeholder 3"/>
          <p:cNvSpPr>
            <a:spLocks noGrp="1"/>
          </p:cNvSpPr>
          <p:nvPr>
            <p:ph type="body" sz="quarter" idx="15"/>
          </p:nvPr>
        </p:nvSpPr>
        <p:spPr/>
        <p:txBody>
          <a:bodyPr/>
          <a:lstStyle/>
          <a:p>
            <a:pPr algn="l"/>
            <a:r>
              <a:rPr lang="en-GB" dirty="0"/>
              <a:t>What are the conversations about?</a:t>
            </a:r>
          </a:p>
        </p:txBody>
      </p:sp>
    </p:spTree>
    <p:extLst>
      <p:ext uri="{BB962C8B-B14F-4D97-AF65-F5344CB8AC3E}">
        <p14:creationId xmlns:p14="http://schemas.microsoft.com/office/powerpoint/2010/main" val="192175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a:p>
        </p:txBody>
      </p:sp>
      <p:graphicFrame>
        <p:nvGraphicFramePr>
          <p:cNvPr id="6" name="Object 1"/>
          <p:cNvGraphicFramePr>
            <a:graphicFrameLocks noGrp="1" noChangeAspect="1"/>
          </p:cNvGraphicFramePr>
          <p:nvPr>
            <p:ph type="chart" sz="quarter" idx="14"/>
            <p:extLst>
              <p:ext uri="{D42A27DB-BD31-4B8C-83A1-F6EECF244321}">
                <p14:modId xmlns:p14="http://schemas.microsoft.com/office/powerpoint/2010/main" val="3015513651"/>
              </p:ext>
            </p:extLst>
          </p:nvPr>
        </p:nvGraphicFramePr>
        <p:xfrm>
          <a:off x="2607231" y="554777"/>
          <a:ext cx="7028087" cy="5270470"/>
        </p:xfrm>
        <a:graphic>
          <a:graphicData uri="http://schemas.openxmlformats.org/presentationml/2006/ole">
            <mc:AlternateContent xmlns:mc="http://schemas.openxmlformats.org/markup-compatibility/2006">
              <mc:Choice xmlns:v="urn:schemas-microsoft-com:vml" Requires="v">
                <p:oleObj spid="_x0000_s6170" name="Slide" r:id="rId4" imgW="4684940" imgH="3512714" progId="PowerPoint.Slide.12">
                  <p:embed/>
                </p:oleObj>
              </mc:Choice>
              <mc:Fallback>
                <p:oleObj name="Slide" r:id="rId4" imgW="4684940" imgH="3512714"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231" y="554777"/>
                        <a:ext cx="7028087" cy="5270470"/>
                      </a:xfrm>
                      <a:prstGeom prst="rect">
                        <a:avLst/>
                      </a:prstGeom>
                      <a:noFill/>
                    </p:spPr>
                  </p:pic>
                </p:oleObj>
              </mc:Fallback>
            </mc:AlternateContent>
          </a:graphicData>
        </a:graphic>
      </p:graphicFrame>
      <p:sp>
        <p:nvSpPr>
          <p:cNvPr id="4" name="Text Placeholder 3"/>
          <p:cNvSpPr>
            <a:spLocks noGrp="1"/>
          </p:cNvSpPr>
          <p:nvPr>
            <p:ph type="body" sz="quarter" idx="15"/>
          </p:nvPr>
        </p:nvSpPr>
        <p:spPr/>
        <p:txBody>
          <a:bodyPr/>
          <a:lstStyle/>
          <a:p>
            <a:pPr algn="l"/>
            <a:r>
              <a:rPr lang="en-GB" dirty="0"/>
              <a:t>Do the conversations come as a surprise?</a:t>
            </a:r>
          </a:p>
        </p:txBody>
      </p:sp>
    </p:spTree>
    <p:extLst>
      <p:ext uri="{BB962C8B-B14F-4D97-AF65-F5344CB8AC3E}">
        <p14:creationId xmlns:p14="http://schemas.microsoft.com/office/powerpoint/2010/main" val="4266941518"/>
      </p:ext>
    </p:extLst>
  </p:cSld>
  <p:clrMapOvr>
    <a:masterClrMapping/>
  </p:clrMapOvr>
</p:sld>
</file>

<file path=ppt/theme/theme1.xml><?xml version="1.0" encoding="utf-8"?>
<a:theme xmlns:a="http://schemas.openxmlformats.org/drawingml/2006/main" name="Office Theme">
  <a:themeElements>
    <a:clrScheme name="Public Health Wales Theme">
      <a:dk1>
        <a:srgbClr val="000000"/>
      </a:dk1>
      <a:lt1>
        <a:srgbClr val="FFFFFF"/>
      </a:lt1>
      <a:dk2>
        <a:srgbClr val="324F82"/>
      </a:dk2>
      <a:lt2>
        <a:srgbClr val="E7E6E6"/>
      </a:lt2>
      <a:accent1>
        <a:srgbClr val="324F82"/>
      </a:accent1>
      <a:accent2>
        <a:srgbClr val="28B8CE"/>
      </a:accent2>
      <a:accent3>
        <a:srgbClr val="4FB9AB"/>
      </a:accent3>
      <a:accent4>
        <a:srgbClr val="F8C402"/>
      </a:accent4>
      <a:accent5>
        <a:srgbClr val="DF3782"/>
      </a:accent5>
      <a:accent6>
        <a:srgbClr val="70AD47"/>
      </a:accent6>
      <a:hlink>
        <a:srgbClr val="28B8CE"/>
      </a:hlink>
      <a:folHlink>
        <a:srgbClr val="DF378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000" b="0" i="0" dirty="0" smtClean="0">
            <a:solidFill>
              <a:schemeClr val="bg1"/>
            </a:solidFill>
            <a:latin typeface="Ubuntu" charset="0"/>
            <a:ea typeface="Ubuntu" charset="0"/>
            <a:cs typeface="Ubuntu" charset="0"/>
          </a:defRPr>
        </a:defPPr>
      </a:lstStyle>
    </a:txDef>
  </a:objectDefaults>
  <a:extraClrSchemeLst/>
  <a:extLst>
    <a:ext uri="{05A4C25C-085E-4340-85A3-A5531E510DB2}">
      <thm15:themeFamily xmlns:thm15="http://schemas.microsoft.com/office/thememl/2012/main" name="PHW PPT Template" id="{CF5567AB-625C-CB4D-8AD5-4A60DD3D97F6}" vid="{EBA284EE-FC4C-2544-8931-2A4AC1636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4729</TotalTime>
  <Words>765</Words>
  <Application>Microsoft Office PowerPoint</Application>
  <PresentationFormat>Widescreen</PresentationFormat>
  <Paragraphs>78</Paragraphs>
  <Slides>17</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vt:lpstr>
      <vt:lpstr>Calibri</vt:lpstr>
      <vt:lpstr>Courier New</vt:lpstr>
      <vt:lpstr>Ubuntu</vt:lpstr>
      <vt:lpstr>Ubuntu Light</vt:lpstr>
      <vt:lpstr>Verdana</vt:lpstr>
      <vt:lpstr>Office Theme</vt:lpstr>
      <vt:lpstr>Slide</vt:lpstr>
      <vt:lpstr>Microsoft Excel Chart</vt:lpstr>
      <vt:lpstr>Day-to-day practice of Optometry and Preventative Measures through the Promotion of Healthy Lifestyles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Cadywould</dc:creator>
  <cp:lastModifiedBy>Sali Davis</cp:lastModifiedBy>
  <cp:revision>82</cp:revision>
  <cp:lastPrinted>2018-02-28T08:37:13Z</cp:lastPrinted>
  <dcterms:created xsi:type="dcterms:W3CDTF">2017-10-31T10:35:26Z</dcterms:created>
  <dcterms:modified xsi:type="dcterms:W3CDTF">2019-09-16T10:19:29Z</dcterms:modified>
</cp:coreProperties>
</file>