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68" r:id="rId3"/>
    <p:sldId id="265" r:id="rId4"/>
    <p:sldId id="261" r:id="rId5"/>
    <p:sldId id="267" r:id="rId6"/>
    <p:sldId id="257" r:id="rId7"/>
    <p:sldId id="259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2" y="-1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53F3B-5E5E-4629-BBF9-6BEAA1454B04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1C626-5FBC-4ECE-9064-F6D71F9A01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1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2CE1-BA09-486D-8D79-085BA6A296FD}" type="datetimeFigureOut">
              <a:rPr lang="en-GB" smtClean="0"/>
              <a:pPr/>
              <a:t>14/09/18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582B-03A5-4677-AD22-B699939821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an.moran@rctcbc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vnxe-file2\morani\Desktop\wrof_logo_5_we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200" y="638175"/>
            <a:ext cx="5715000" cy="30670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4869160"/>
            <a:ext cx="702166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Wales Eye care Conference 2018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does a rehabilitation Officer –Vision Impairment do?</a:t>
            </a:r>
          </a:p>
          <a:p>
            <a:r>
              <a:rPr lang="en-GB" sz="2800" dirty="0" smtClean="0"/>
              <a:t>Give an example of how effective partnerships can achieve rehab outcomes</a:t>
            </a:r>
          </a:p>
          <a:p>
            <a:r>
              <a:rPr lang="en-GB" sz="2800" dirty="0" smtClean="0"/>
              <a:t>Highlight concerns and update what we are doing to address them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a rehabilitation officer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Work with individuals,</a:t>
            </a:r>
          </a:p>
          <a:p>
            <a:pPr>
              <a:buNone/>
            </a:pPr>
            <a:r>
              <a:rPr lang="en-GB" dirty="0" smtClean="0"/>
              <a:t>family members friends, </a:t>
            </a:r>
          </a:p>
          <a:p>
            <a:pPr>
              <a:buNone/>
            </a:pPr>
            <a:r>
              <a:rPr lang="en-GB" dirty="0" smtClean="0"/>
              <a:t>Carers and other</a:t>
            </a:r>
          </a:p>
          <a:p>
            <a:pPr>
              <a:buNone/>
            </a:pPr>
            <a:r>
              <a:rPr lang="en-GB" dirty="0" smtClean="0"/>
              <a:t>professionals to:</a:t>
            </a:r>
          </a:p>
          <a:p>
            <a:pPr marL="285750" indent="-285750"/>
            <a:r>
              <a:rPr lang="en-GB" dirty="0" smtClean="0"/>
              <a:t>Promote independence </a:t>
            </a:r>
          </a:p>
          <a:p>
            <a:pPr marL="285750" indent="-285750"/>
            <a:r>
              <a:rPr lang="en-GB" dirty="0" smtClean="0"/>
              <a:t>Increase confidence</a:t>
            </a:r>
          </a:p>
          <a:p>
            <a:pPr marL="285750" indent="-285750"/>
            <a:r>
              <a:rPr lang="en-GB" dirty="0" smtClean="0"/>
              <a:t>Reduce risk of injury</a:t>
            </a:r>
          </a:p>
          <a:p>
            <a:pPr marL="285750" indent="-285750"/>
            <a:r>
              <a:rPr lang="en-GB" dirty="0" err="1" smtClean="0"/>
              <a:t>Reteach</a:t>
            </a:r>
            <a:r>
              <a:rPr lang="en-GB" dirty="0" smtClean="0"/>
              <a:t> lost skills</a:t>
            </a:r>
          </a:p>
          <a:p>
            <a:endParaRPr lang="en-GB" dirty="0"/>
          </a:p>
        </p:txBody>
      </p:sp>
      <p:pic>
        <p:nvPicPr>
          <p:cNvPr id="5" name="Picture Placeholder 5" descr="A picture containing toy, LEGO&#10;&#10;Description generated with high confidence">
            <a:extLst>
              <a:ext uri="{FF2B5EF4-FFF2-40B4-BE49-F238E27FC236}">
                <a16:creationId xmlns="" xmlns:a16="http://schemas.microsoft.com/office/drawing/2014/main" id="{2BF13F94-14D4-4E67-B775-77F3DA5898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" b="1768"/>
          <a:stretch>
            <a:fillRect/>
          </a:stretch>
        </p:blipFill>
        <p:spPr>
          <a:xfrm>
            <a:off x="4572000" y="2060848"/>
            <a:ext cx="4286166" cy="338437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An example of how we can work in partnership to achieve rehabilitation outcomes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sz="2800" dirty="0" smtClean="0"/>
              <a:t>Steve’s story</a:t>
            </a:r>
          </a:p>
          <a:p>
            <a:endParaRPr lang="en-GB" sz="2800" dirty="0" smtClean="0"/>
          </a:p>
          <a:p>
            <a:r>
              <a:rPr lang="en-GB" sz="2800" dirty="0" smtClean="0"/>
              <a:t>Unable to access text</a:t>
            </a:r>
          </a:p>
          <a:p>
            <a:r>
              <a:rPr lang="en-GB" sz="2800" dirty="0" smtClean="0"/>
              <a:t>Unable to use phone effectively </a:t>
            </a:r>
          </a:p>
          <a:p>
            <a:r>
              <a:rPr lang="en-GB" sz="2800" dirty="0" smtClean="0"/>
              <a:t>Afraid to go out alone</a:t>
            </a:r>
          </a:p>
          <a:p>
            <a:r>
              <a:rPr lang="en-GB" sz="2800" dirty="0" smtClean="0"/>
              <a:t>Had become isolated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Referral into low vision service</a:t>
            </a:r>
          </a:p>
          <a:p>
            <a:r>
              <a:rPr lang="en-GB" sz="2800" dirty="0" smtClean="0"/>
              <a:t>Training using </a:t>
            </a:r>
            <a:r>
              <a:rPr lang="en-GB" sz="2800" dirty="0" err="1" smtClean="0"/>
              <a:t>iPhone</a:t>
            </a:r>
            <a:endParaRPr lang="en-GB" sz="2800" dirty="0" smtClean="0"/>
          </a:p>
          <a:p>
            <a:r>
              <a:rPr lang="en-GB" sz="2800" dirty="0" smtClean="0"/>
              <a:t>Orientation and mobility training </a:t>
            </a:r>
          </a:p>
          <a:p>
            <a:r>
              <a:rPr lang="en-GB" sz="2800" dirty="0" smtClean="0"/>
              <a:t>Referral to Cardiff Institute for the Blind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and concerns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107,000 people with </a:t>
            </a:r>
            <a:r>
              <a:rPr lang="en-GB" sz="2800" dirty="0" err="1" smtClean="0"/>
              <a:t>sightloss</a:t>
            </a:r>
            <a:endParaRPr lang="en-GB" sz="2800" dirty="0" smtClean="0"/>
          </a:p>
          <a:p>
            <a:r>
              <a:rPr lang="en-GB" sz="2800" dirty="0" smtClean="0"/>
              <a:t>38 full time posts across 22 regions</a:t>
            </a:r>
          </a:p>
          <a:p>
            <a:r>
              <a:rPr lang="en-GB" sz="2800" dirty="0" smtClean="0"/>
              <a:t>People waiting for over 12 months to see a rehabilitation worker</a:t>
            </a:r>
          </a:p>
          <a:p>
            <a:r>
              <a:rPr lang="en-GB" sz="2800" dirty="0" smtClean="0"/>
              <a:t>Number of ROVI’s set to retire </a:t>
            </a:r>
          </a:p>
          <a:p>
            <a:r>
              <a:rPr lang="en-GB" sz="2800" dirty="0" smtClean="0"/>
              <a:t>People are falling through net</a:t>
            </a:r>
          </a:p>
          <a:p>
            <a:r>
              <a:rPr lang="en-GB" sz="2800" dirty="0" smtClean="0"/>
              <a:t>People getting screened out of rehabilitation assessments or being assessed by unqualified staff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Asks: What WROF and our partners  are doing to resolve these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Raise awareness of the role of the rehabilitation officer within health, Social care and the general public</a:t>
            </a:r>
          </a:p>
          <a:p>
            <a:r>
              <a:rPr lang="en-GB" sz="3000" dirty="0" smtClean="0"/>
              <a:t>Establish plans for future workforce development and encourage people into the profession</a:t>
            </a:r>
          </a:p>
          <a:p>
            <a:r>
              <a:rPr lang="en-GB" sz="3000" dirty="0" smtClean="0"/>
              <a:t>Feeding into the eye care delivery plan and the state of the nation report for (RE)</a:t>
            </a:r>
            <a:r>
              <a:rPr lang="en-GB" sz="3000" dirty="0" err="1" smtClean="0"/>
              <a:t>habilitation</a:t>
            </a:r>
            <a:r>
              <a:rPr lang="en-GB" sz="3000" dirty="0" smtClean="0"/>
              <a:t> to try and accurately map out services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Need to work with LA’s and LHB to develop clear referral routes into rehabilitation/early intervention and preventative services where this is not already happening. </a:t>
            </a:r>
          </a:p>
          <a:p>
            <a:r>
              <a:rPr lang="en-GB" dirty="0" smtClean="0"/>
              <a:t>Registration  to ensure the workforce is meeting set standards and challenge LA’s who are not meeting them.</a:t>
            </a:r>
          </a:p>
          <a:p>
            <a:r>
              <a:rPr lang="en-GB" dirty="0" smtClean="0"/>
              <a:t>Ensure all people who have a vision impairment have timely access to rehabilitation services no matter where they live in Wales, avoiding a post code lottery </a:t>
            </a:r>
            <a:r>
              <a:rPr lang="en-GB" b="1" dirty="0" smtClean="0"/>
              <a:t>(best practice suggests 1:70,000  of the population)</a:t>
            </a:r>
            <a:endParaRPr lang="en-GB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2800" b="1" dirty="0" smtClean="0"/>
              <a:t>Contact: Ian Moran, Chair, The Welsh Rehabilitation Officers Forum</a:t>
            </a:r>
          </a:p>
          <a:p>
            <a:r>
              <a:rPr lang="en-GB" dirty="0" smtClean="0">
                <a:hlinkClick r:id="rId2"/>
              </a:rPr>
              <a:t>Ian.moran@rctcbc.gov.uk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345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What does a rehabilitation officer do?</vt:lpstr>
      <vt:lpstr>An example of how we can work in partnership to achieve rehabilitation outcomes. </vt:lpstr>
      <vt:lpstr>What we did</vt:lpstr>
      <vt:lpstr>Issues and concerns </vt:lpstr>
      <vt:lpstr>Asks: What WROF and our partners  are doing to resolve these concerns</vt:lpstr>
      <vt:lpstr>Continued</vt:lpstr>
      <vt:lpstr>Thank you</vt:lpstr>
    </vt:vector>
  </TitlesOfParts>
  <Company>Rhondda Cynon Taff 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Care Conference</dc:title>
  <dc:creator>morani</dc:creator>
  <cp:lastModifiedBy>Rebecca Phillips</cp:lastModifiedBy>
  <cp:revision>61</cp:revision>
  <dcterms:created xsi:type="dcterms:W3CDTF">2018-08-02T13:09:33Z</dcterms:created>
  <dcterms:modified xsi:type="dcterms:W3CDTF">2018-09-14T09:28:33Z</dcterms:modified>
</cp:coreProperties>
</file>